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10" r:id="rId4"/>
    <p:sldMasterId id="2147483722" r:id="rId5"/>
    <p:sldMasterId id="2147483774" r:id="rId6"/>
  </p:sldMasterIdLst>
  <p:notesMasterIdLst>
    <p:notesMasterId r:id="rId13"/>
  </p:notesMasterIdLst>
  <p:handoutMasterIdLst>
    <p:handoutMasterId r:id="rId14"/>
  </p:handoutMasterIdLst>
  <p:sldIdLst>
    <p:sldId id="10060" r:id="rId7"/>
    <p:sldId id="13231" r:id="rId8"/>
    <p:sldId id="13245" r:id="rId9"/>
    <p:sldId id="2134804639" r:id="rId10"/>
    <p:sldId id="2134804640" r:id="rId11"/>
    <p:sldId id="12955" r:id="rId1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BentonSans" panose="02000503000000020004"/>
        <a:ea typeface="+mn-ea"/>
        <a:cs typeface="+mn-cs"/>
      </a:defRPr>
    </a:lvl1pPr>
    <a:lvl2pPr marL="457200" algn="l" rtl="0" eaLnBrk="0" fontAlgn="base" hangingPunct="0">
      <a:spcBef>
        <a:spcPct val="0"/>
      </a:spcBef>
      <a:spcAft>
        <a:spcPct val="0"/>
      </a:spcAft>
      <a:defRPr kern="1200">
        <a:solidFill>
          <a:schemeClr val="tx1"/>
        </a:solidFill>
        <a:latin typeface="BentonSans" panose="02000503000000020004"/>
        <a:ea typeface="+mn-ea"/>
        <a:cs typeface="+mn-cs"/>
      </a:defRPr>
    </a:lvl2pPr>
    <a:lvl3pPr marL="914400" algn="l" rtl="0" eaLnBrk="0" fontAlgn="base" hangingPunct="0">
      <a:spcBef>
        <a:spcPct val="0"/>
      </a:spcBef>
      <a:spcAft>
        <a:spcPct val="0"/>
      </a:spcAft>
      <a:defRPr kern="1200">
        <a:solidFill>
          <a:schemeClr val="tx1"/>
        </a:solidFill>
        <a:latin typeface="BentonSans" panose="02000503000000020004"/>
        <a:ea typeface="+mn-ea"/>
        <a:cs typeface="+mn-cs"/>
      </a:defRPr>
    </a:lvl3pPr>
    <a:lvl4pPr marL="1371600" algn="l" rtl="0" eaLnBrk="0" fontAlgn="base" hangingPunct="0">
      <a:spcBef>
        <a:spcPct val="0"/>
      </a:spcBef>
      <a:spcAft>
        <a:spcPct val="0"/>
      </a:spcAft>
      <a:defRPr kern="1200">
        <a:solidFill>
          <a:schemeClr val="tx1"/>
        </a:solidFill>
        <a:latin typeface="BentonSans" panose="02000503000000020004"/>
        <a:ea typeface="+mn-ea"/>
        <a:cs typeface="+mn-cs"/>
      </a:defRPr>
    </a:lvl4pPr>
    <a:lvl5pPr marL="1828800" algn="l" rtl="0" eaLnBrk="0" fontAlgn="base" hangingPunct="0">
      <a:spcBef>
        <a:spcPct val="0"/>
      </a:spcBef>
      <a:spcAft>
        <a:spcPct val="0"/>
      </a:spcAft>
      <a:defRPr kern="1200">
        <a:solidFill>
          <a:schemeClr val="tx1"/>
        </a:solidFill>
        <a:latin typeface="BentonSans" panose="02000503000000020004"/>
        <a:ea typeface="+mn-ea"/>
        <a:cs typeface="+mn-cs"/>
      </a:defRPr>
    </a:lvl5pPr>
    <a:lvl6pPr marL="2286000" algn="l" defTabSz="914400" rtl="0" eaLnBrk="1" latinLnBrk="0" hangingPunct="1">
      <a:defRPr kern="1200">
        <a:solidFill>
          <a:schemeClr val="tx1"/>
        </a:solidFill>
        <a:latin typeface="BentonSans" panose="02000503000000020004"/>
        <a:ea typeface="+mn-ea"/>
        <a:cs typeface="+mn-cs"/>
      </a:defRPr>
    </a:lvl6pPr>
    <a:lvl7pPr marL="2743200" algn="l" defTabSz="914400" rtl="0" eaLnBrk="1" latinLnBrk="0" hangingPunct="1">
      <a:defRPr kern="1200">
        <a:solidFill>
          <a:schemeClr val="tx1"/>
        </a:solidFill>
        <a:latin typeface="BentonSans" panose="02000503000000020004"/>
        <a:ea typeface="+mn-ea"/>
        <a:cs typeface="+mn-cs"/>
      </a:defRPr>
    </a:lvl7pPr>
    <a:lvl8pPr marL="3200400" algn="l" defTabSz="914400" rtl="0" eaLnBrk="1" latinLnBrk="0" hangingPunct="1">
      <a:defRPr kern="1200">
        <a:solidFill>
          <a:schemeClr val="tx1"/>
        </a:solidFill>
        <a:latin typeface="BentonSans" panose="02000503000000020004"/>
        <a:ea typeface="+mn-ea"/>
        <a:cs typeface="+mn-cs"/>
      </a:defRPr>
    </a:lvl8pPr>
    <a:lvl9pPr marL="3657600" algn="l" defTabSz="914400" rtl="0" eaLnBrk="1" latinLnBrk="0" hangingPunct="1">
      <a:defRPr kern="1200">
        <a:solidFill>
          <a:schemeClr val="tx1"/>
        </a:solidFill>
        <a:latin typeface="BentonSans" panose="02000503000000020004"/>
        <a:ea typeface="+mn-ea"/>
        <a:cs typeface="+mn-cs"/>
      </a:defRPr>
    </a:lvl9pPr>
  </p:defaultTextStyle>
  <p:extLst>
    <p:ext uri="{EFAFB233-063F-42B5-8137-9DF3F51BA10A}">
      <p15:sldGuideLst xmlns:p15="http://schemas.microsoft.com/office/powerpoint/2012/main">
        <p15:guide id="1" orient="horz" pos="201">
          <p15:clr>
            <a:srgbClr val="A4A3A4"/>
          </p15:clr>
        </p15:guide>
        <p15:guide id="2" orient="horz" pos="4033">
          <p15:clr>
            <a:srgbClr val="A4A3A4"/>
          </p15:clr>
        </p15:guide>
        <p15:guide id="3" orient="horz" pos="719">
          <p15:clr>
            <a:srgbClr val="A4A3A4"/>
          </p15:clr>
        </p15:guide>
        <p15:guide id="4" orient="horz" pos="763">
          <p15:clr>
            <a:srgbClr val="A4A3A4"/>
          </p15:clr>
        </p15:guide>
        <p15:guide id="5" orient="horz" pos="1295">
          <p15:clr>
            <a:srgbClr val="A4A3A4"/>
          </p15:clr>
        </p15:guide>
        <p15:guide id="6" orient="horz" pos="3829">
          <p15:clr>
            <a:srgbClr val="A4A3A4"/>
          </p15:clr>
        </p15:guide>
        <p15:guide id="7" orient="horz" pos="2563">
          <p15:clr>
            <a:srgbClr val="A4A3A4"/>
          </p15:clr>
        </p15:guide>
        <p15:guide id="8" orient="horz" pos="1011">
          <p15:clr>
            <a:srgbClr val="A4A3A4"/>
          </p15:clr>
        </p15:guide>
        <p15:guide id="9" pos="595">
          <p15:clr>
            <a:srgbClr val="A4A3A4"/>
          </p15:clr>
        </p15:guide>
        <p15:guide id="10" pos="2878">
          <p15:clr>
            <a:srgbClr val="A4A3A4"/>
          </p15:clr>
        </p15:guide>
        <p15:guide id="11" pos="5528">
          <p15:clr>
            <a:srgbClr val="A4A3A4"/>
          </p15:clr>
        </p15:guide>
        <p15:guide id="12" pos="2823">
          <p15:clr>
            <a:srgbClr val="A4A3A4"/>
          </p15:clr>
        </p15:guide>
        <p15:guide id="13" pos="2939">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6D6F"/>
    <a:srgbClr val="333435"/>
    <a:srgbClr val="94E503"/>
    <a:srgbClr val="2372B9"/>
    <a:srgbClr val="626466"/>
    <a:srgbClr val="FF9900"/>
    <a:srgbClr val="7E8083"/>
    <a:srgbClr val="000000"/>
    <a:srgbClr val="006546"/>
    <a:srgbClr val="B9C5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45" autoAdjust="0"/>
    <p:restoredTop sz="93548" autoAdjust="0"/>
  </p:normalViewPr>
  <p:slideViewPr>
    <p:cSldViewPr snapToGrid="0">
      <p:cViewPr varScale="1">
        <p:scale>
          <a:sx n="64" d="100"/>
          <a:sy n="64" d="100"/>
        </p:scale>
        <p:origin x="1336" y="48"/>
      </p:cViewPr>
      <p:guideLst>
        <p:guide orient="horz" pos="201"/>
        <p:guide orient="horz" pos="4033"/>
        <p:guide orient="horz" pos="719"/>
        <p:guide orient="horz" pos="763"/>
        <p:guide orient="horz" pos="1295"/>
        <p:guide orient="horz" pos="3829"/>
        <p:guide orient="horz" pos="2563"/>
        <p:guide orient="horz" pos="1011"/>
        <p:guide pos="595"/>
        <p:guide pos="2878"/>
        <p:guide pos="5528"/>
        <p:guide pos="2823"/>
        <p:guide pos="293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3F5FC9-0016-4EBF-BE30-3DEE35909EEB}"/>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a:extLst>
              <a:ext uri="{FF2B5EF4-FFF2-40B4-BE49-F238E27FC236}">
                <a16:creationId xmlns:a16="http://schemas.microsoft.com/office/drawing/2014/main" id="{48776901-E6A9-421F-AF21-8EDAA5023221}"/>
              </a:ext>
            </a:extLst>
          </p:cNvPr>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smtClean="0">
                <a:latin typeface="+mn-lt"/>
              </a:defRPr>
            </a:lvl1pPr>
          </a:lstStyle>
          <a:p>
            <a:pPr>
              <a:defRPr/>
            </a:pPr>
            <a:fld id="{FF02BFA8-07AC-4330-A1AC-E2FACC3478B0}" type="datetimeFigureOut">
              <a:rPr lang="en-US"/>
              <a:pPr>
                <a:defRPr/>
              </a:pPr>
              <a:t>8/1/2024</a:t>
            </a:fld>
            <a:endParaRPr lang="en-US" dirty="0"/>
          </a:p>
        </p:txBody>
      </p:sp>
      <p:sp>
        <p:nvSpPr>
          <p:cNvPr id="4" name="Footer Placeholder 3">
            <a:extLst>
              <a:ext uri="{FF2B5EF4-FFF2-40B4-BE49-F238E27FC236}">
                <a16:creationId xmlns:a16="http://schemas.microsoft.com/office/drawing/2014/main" id="{E1F78C0C-F6BB-490E-8C30-A6D19BFF1FAA}"/>
              </a:ext>
            </a:extLst>
          </p:cNvPr>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a:extLst>
              <a:ext uri="{FF2B5EF4-FFF2-40B4-BE49-F238E27FC236}">
                <a16:creationId xmlns:a16="http://schemas.microsoft.com/office/drawing/2014/main" id="{796E0A0A-28F5-4677-A730-CCEF20BF7A77}"/>
              </a:ext>
            </a:extLst>
          </p:cNvPr>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eaLnBrk="1" fontAlgn="auto" hangingPunct="1">
              <a:spcBef>
                <a:spcPts val="0"/>
              </a:spcBef>
              <a:spcAft>
                <a:spcPts val="0"/>
              </a:spcAft>
              <a:defRPr sz="1200" smtClean="0">
                <a:latin typeface="+mn-lt"/>
              </a:defRPr>
            </a:lvl1pPr>
          </a:lstStyle>
          <a:p>
            <a:pPr>
              <a:defRPr/>
            </a:pPr>
            <a:fld id="{3B305237-89E2-4769-BF10-694C3648E0EC}"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1878C44-2781-43A8-AA50-754C9FC10113}"/>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a:extLst>
              <a:ext uri="{FF2B5EF4-FFF2-40B4-BE49-F238E27FC236}">
                <a16:creationId xmlns:a16="http://schemas.microsoft.com/office/drawing/2014/main" id="{831DE0F0-76E9-469D-BF62-6ECB3306B2C6}"/>
              </a:ext>
            </a:extLst>
          </p:cNvPr>
          <p:cNvSpPr>
            <a:spLocks noGrp="1"/>
          </p:cNvSpPr>
          <p:nvPr>
            <p:ph type="dt"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smtClean="0">
                <a:latin typeface="+mn-lt"/>
              </a:defRPr>
            </a:lvl1pPr>
          </a:lstStyle>
          <a:p>
            <a:pPr>
              <a:defRPr/>
            </a:pPr>
            <a:fld id="{2F92D3C2-958F-416B-8188-3FC8D2AD5E43}" type="datetimeFigureOut">
              <a:rPr lang="en-US"/>
              <a:pPr>
                <a:defRPr/>
              </a:pPr>
              <a:t>8/1/2024</a:t>
            </a:fld>
            <a:endParaRPr lang="en-US" dirty="0"/>
          </a:p>
        </p:txBody>
      </p:sp>
      <p:sp>
        <p:nvSpPr>
          <p:cNvPr id="4" name="Slide Image Placeholder 3">
            <a:extLst>
              <a:ext uri="{FF2B5EF4-FFF2-40B4-BE49-F238E27FC236}">
                <a16:creationId xmlns:a16="http://schemas.microsoft.com/office/drawing/2014/main" id="{EF0942D3-DBDA-43F8-A97A-879C0A20B388}"/>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a:extLst>
              <a:ext uri="{FF2B5EF4-FFF2-40B4-BE49-F238E27FC236}">
                <a16:creationId xmlns:a16="http://schemas.microsoft.com/office/drawing/2014/main" id="{B2E28FF2-57DC-420E-B674-19A8860CB991}"/>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1AC43F4-9ACC-43F6-A4FC-96F76DF5F90C}"/>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7" name="Slide Number Placeholder 6">
            <a:extLst>
              <a:ext uri="{FF2B5EF4-FFF2-40B4-BE49-F238E27FC236}">
                <a16:creationId xmlns:a16="http://schemas.microsoft.com/office/drawing/2014/main" id="{8525CF12-3D9B-4DCF-BA6B-496DD1D7101A}"/>
              </a:ext>
            </a:extLst>
          </p:cNvPr>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eaLnBrk="1" fontAlgn="auto" hangingPunct="1">
              <a:spcBef>
                <a:spcPts val="0"/>
              </a:spcBef>
              <a:spcAft>
                <a:spcPts val="0"/>
              </a:spcAft>
              <a:defRPr sz="1200" smtClean="0">
                <a:latin typeface="+mn-lt"/>
              </a:defRPr>
            </a:lvl1pPr>
          </a:lstStyle>
          <a:p>
            <a:pPr>
              <a:defRPr/>
            </a:pPr>
            <a:fld id="{0478FCE9-3A15-48DB-BFFC-8AB2351E2C12}"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478FCE9-3A15-48DB-BFFC-8AB2351E2C12}" type="slidenum">
              <a:rPr lang="en-US" smtClean="0"/>
              <a:pPr>
                <a:defRPr/>
              </a:pPr>
              <a:t>0</a:t>
            </a:fld>
            <a:endParaRPr lang="en-US" dirty="0"/>
          </a:p>
        </p:txBody>
      </p:sp>
    </p:spTree>
    <p:extLst>
      <p:ext uri="{BB962C8B-B14F-4D97-AF65-F5344CB8AC3E}">
        <p14:creationId xmlns:p14="http://schemas.microsoft.com/office/powerpoint/2010/main" val="3824981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rPr>
              <a:t>PJM’s capacity auction has competitively secured resources to meet the RTO reliability requirement for the 2025/2026 Delivery Year. Auction prices were significantly higher across the RTO due to decreased electricity supply caused primarily by a large number of generator retirements, combined with increased electricity demand and implementation of FERC-approved market reforms.”    </a:t>
            </a:r>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C5AF36-6E7E-4E13-B1B0-A5B973D500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0251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78FCE9-3A15-48DB-BFFC-8AB2351E2C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1560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78FCE9-3A15-48DB-BFFC-8AB2351E2C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105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78FCE9-3A15-48DB-BFFC-8AB2351E2C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45426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mage 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DC33365-F61B-466A-80EE-EA5F09369AA7}"/>
              </a:ext>
            </a:extLst>
          </p:cNvPr>
          <p:cNvCxnSpPr/>
          <p:nvPr userDrawn="1"/>
        </p:nvCxnSpPr>
        <p:spPr>
          <a:xfrm>
            <a:off x="4483100" y="1868488"/>
            <a:ext cx="0" cy="2895600"/>
          </a:xfrm>
          <a:prstGeom prst="line">
            <a:avLst/>
          </a:prstGeom>
          <a:ln w="57150">
            <a:solidFill>
              <a:srgbClr val="2372B9"/>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5" name="Picture 9" descr="Logo&#10;&#10;Description automatically generated">
            <a:extLst>
              <a:ext uri="{FF2B5EF4-FFF2-40B4-BE49-F238E27FC236}">
                <a16:creationId xmlns:a16="http://schemas.microsoft.com/office/drawing/2014/main" id="{62603AD8-674D-43DA-9E45-C06F0BBDC92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16135" t="4161" b="59193"/>
          <a:stretch>
            <a:fillRect/>
          </a:stretch>
        </p:blipFill>
        <p:spPr bwMode="auto">
          <a:xfrm>
            <a:off x="0" y="5654675"/>
            <a:ext cx="9144000"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Logo&#10;&#10;Description automatically generated">
            <a:extLst>
              <a:ext uri="{FF2B5EF4-FFF2-40B4-BE49-F238E27FC236}">
                <a16:creationId xmlns:a16="http://schemas.microsoft.com/office/drawing/2014/main" id="{AA27251A-C38B-4CDB-AEC1-2176CAC1900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775" y="79375"/>
            <a:ext cx="23844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Logo&#10;&#10;Description automatically generated">
            <a:extLst>
              <a:ext uri="{FF2B5EF4-FFF2-40B4-BE49-F238E27FC236}">
                <a16:creationId xmlns:a16="http://schemas.microsoft.com/office/drawing/2014/main" id="{5D618CC1-EE00-4BA3-B3A5-45F47A49FA2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l="6757" t="25349" r="69490" b="32040"/>
          <a:stretch>
            <a:fillRect/>
          </a:stretch>
        </p:blipFill>
        <p:spPr bwMode="auto">
          <a:xfrm>
            <a:off x="1438275" y="2606675"/>
            <a:ext cx="2651125"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4"/>
          <p:cNvSpPr>
            <a:spLocks noGrp="1"/>
          </p:cNvSpPr>
          <p:nvPr>
            <p:ph type="title"/>
          </p:nvPr>
        </p:nvSpPr>
        <p:spPr>
          <a:xfrm>
            <a:off x="4892040" y="2560320"/>
            <a:ext cx="3661893" cy="640080"/>
          </a:xfrm>
        </p:spPr>
        <p:txBody>
          <a:bodyPr/>
          <a:lstStyle>
            <a:lvl1pPr>
              <a:lnSpc>
                <a:spcPct val="130000"/>
              </a:lnSpc>
              <a:defRPr sz="2800">
                <a:solidFill>
                  <a:srgbClr val="2372B9"/>
                </a:solidFill>
                <a:latin typeface="BentonSans Bold" panose="02000503000000020004" pitchFamily="50" charset="0"/>
              </a:defRPr>
            </a:lvl1pPr>
          </a:lstStyle>
          <a:p>
            <a:r>
              <a:rPr lang="en-US"/>
              <a:t>Click to edit</a:t>
            </a:r>
          </a:p>
        </p:txBody>
      </p:sp>
      <p:sp>
        <p:nvSpPr>
          <p:cNvPr id="11" name="Text Placeholder 7"/>
          <p:cNvSpPr>
            <a:spLocks noGrp="1"/>
          </p:cNvSpPr>
          <p:nvPr>
            <p:ph type="body" sz="quarter" idx="11"/>
          </p:nvPr>
        </p:nvSpPr>
        <p:spPr>
          <a:xfrm>
            <a:off x="4892040" y="3383280"/>
            <a:ext cx="3661893" cy="1360696"/>
          </a:xfrm>
        </p:spPr>
        <p:txBody>
          <a:bodyPr/>
          <a:lstStyle>
            <a:lvl1pPr>
              <a:lnSpc>
                <a:spcPct val="100000"/>
              </a:lnSpc>
              <a:defRPr sz="2000">
                <a:solidFill>
                  <a:srgbClr val="2372B9"/>
                </a:solidFill>
                <a:latin typeface="+mn-lt"/>
              </a:defRPr>
            </a:lvl1pPr>
            <a:lvl2pPr>
              <a:lnSpc>
                <a:spcPct val="150000"/>
              </a:lnSpc>
              <a:buClr>
                <a:srgbClr val="F47B27"/>
              </a:buClr>
              <a:defRPr sz="1500">
                <a:latin typeface="BentonSans Medium" panose="02000603000000020004" pitchFamily="50" charset="0"/>
              </a:defRPr>
            </a:lvl2pPr>
            <a:lvl3pPr marL="216689" indent="-120251">
              <a:lnSpc>
                <a:spcPct val="150000"/>
              </a:lnSpc>
              <a:buClr>
                <a:srgbClr val="F47B27"/>
              </a:buClr>
              <a:defRPr sz="1500">
                <a:latin typeface="BentonSans Medium" panose="02000603000000020004" pitchFamily="50" charset="0"/>
              </a:defRPr>
            </a:lvl3pPr>
            <a:lvl4pPr marL="297649" indent="-104773">
              <a:lnSpc>
                <a:spcPct val="150000"/>
              </a:lnSpc>
              <a:buClr>
                <a:srgbClr val="F47B27"/>
              </a:buClr>
              <a:defRPr sz="1500">
                <a:latin typeface="BentonSans Medium" panose="02000603000000020004" pitchFamily="50" charset="0"/>
              </a:defRPr>
            </a:lvl4pPr>
            <a:lvl5pPr marL="388134" indent="-98819">
              <a:lnSpc>
                <a:spcPct val="150000"/>
              </a:lnSpc>
              <a:buClr>
                <a:srgbClr val="F47B27"/>
              </a:buClr>
              <a:defRPr sz="1500">
                <a:latin typeface="BentonSans Medium" panose="02000603000000020004" pitchFamily="50" charset="0"/>
              </a:defRPr>
            </a:lvl5pPr>
          </a:lstStyle>
          <a:p>
            <a:pPr lvl="0"/>
            <a:r>
              <a:rPr lang="en-US"/>
              <a:t>Click to edit Master text styles</a:t>
            </a:r>
          </a:p>
        </p:txBody>
      </p:sp>
    </p:spTree>
    <p:extLst>
      <p:ext uri="{BB962C8B-B14F-4D97-AF65-F5344CB8AC3E}">
        <p14:creationId xmlns:p14="http://schemas.microsoft.com/office/powerpoint/2010/main" val="1506480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7280"/>
            <a:ext cx="8229600" cy="5029200"/>
          </a:xfrm>
        </p:spPr>
        <p:txBody>
          <a:bodyPr/>
          <a:lstStyle>
            <a:lvl1pPr marL="169863" indent="-169863">
              <a:lnSpc>
                <a:spcPct val="100000"/>
              </a:lnSpc>
              <a:buFont typeface="Arial" panose="020B0604020202020204" pitchFamily="34" charset="0"/>
              <a:buChar char="•"/>
              <a:defRPr sz="1600">
                <a:solidFill>
                  <a:srgbClr val="000000"/>
                </a:solidFill>
                <a:latin typeface="BentonSans"/>
              </a:defRPr>
            </a:lvl1pPr>
            <a:lvl2pPr marL="404813" indent="-171450">
              <a:lnSpc>
                <a:spcPct val="100000"/>
              </a:lnSpc>
              <a:buClr>
                <a:srgbClr val="F47B27"/>
              </a:buClr>
              <a:buFontTx/>
              <a:buChar char="–"/>
              <a:defRPr sz="1600">
                <a:solidFill>
                  <a:srgbClr val="000000"/>
                </a:solidFill>
                <a:latin typeface="BentonSans"/>
              </a:defRPr>
            </a:lvl2pPr>
            <a:lvl3pPr marL="627063" indent="-169863">
              <a:lnSpc>
                <a:spcPct val="100000"/>
              </a:lnSpc>
              <a:buClr>
                <a:srgbClr val="F47B27"/>
              </a:buClr>
              <a:buFont typeface="Arial" panose="020B0604020202020204" pitchFamily="34" charset="0"/>
              <a:buChar char="•"/>
              <a:defRPr sz="1600">
                <a:solidFill>
                  <a:srgbClr val="000000"/>
                </a:solidFill>
                <a:latin typeface="BentonSans"/>
              </a:defRPr>
            </a:lvl3pPr>
            <a:lvl4pPr marL="796925" indent="-169863" defTabSz="627063">
              <a:lnSpc>
                <a:spcPct val="100000"/>
              </a:lnSpc>
              <a:buClr>
                <a:srgbClr val="F47B27"/>
              </a:buClr>
              <a:buFontTx/>
              <a:buChar char="–"/>
              <a:defRPr sz="1600">
                <a:solidFill>
                  <a:srgbClr val="000000"/>
                </a:solidFill>
                <a:latin typeface="BentonSans"/>
              </a:defRPr>
            </a:lvl4pPr>
            <a:lvl5pPr marL="966788" indent="-169863">
              <a:lnSpc>
                <a:spcPct val="100000"/>
              </a:lnSpc>
              <a:buClr>
                <a:srgbClr val="F47B27"/>
              </a:buClr>
              <a:buFont typeface="Arial" panose="020B0604020202020204" pitchFamily="34" charset="0"/>
              <a:buChar char="•"/>
              <a:defRPr sz="1600">
                <a:solidFill>
                  <a:srgbClr val="000000"/>
                </a:solidFill>
                <a:latin typeface="BentonSan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4"/>
          <p:cNvSpPr>
            <a:spLocks noGrp="1"/>
          </p:cNvSpPr>
          <p:nvPr>
            <p:ph type="title"/>
          </p:nvPr>
        </p:nvSpPr>
        <p:spPr>
          <a:xfrm>
            <a:off x="457200" y="365760"/>
            <a:ext cx="8229600" cy="548640"/>
          </a:xfrm>
        </p:spPr>
        <p:txBody>
          <a:bodyPr anchor="ctr"/>
          <a:lstStyle>
            <a:lvl1pPr>
              <a:defRPr sz="2000">
                <a:solidFill>
                  <a:srgbClr val="2372B9"/>
                </a:solidFill>
                <a:latin typeface="BentonSans Bold" panose="02000503000000020004" pitchFamily="50" charset="0"/>
              </a:defRPr>
            </a:lvl1pPr>
          </a:lstStyle>
          <a:p>
            <a:r>
              <a:rPr lang="en-US"/>
              <a:t>Click to edit Master title style</a:t>
            </a:r>
          </a:p>
        </p:txBody>
      </p:sp>
      <p:sp>
        <p:nvSpPr>
          <p:cNvPr id="4" name="Footer Placeholder 4">
            <a:extLst>
              <a:ext uri="{FF2B5EF4-FFF2-40B4-BE49-F238E27FC236}">
                <a16:creationId xmlns:a16="http://schemas.microsoft.com/office/drawing/2014/main" id="{6FCD1EA4-EB6B-45BD-8A63-FEAD46526AE7}"/>
              </a:ext>
            </a:extLst>
          </p:cNvPr>
          <p:cNvSpPr>
            <a:spLocks noGrp="1"/>
          </p:cNvSpPr>
          <p:nvPr>
            <p:ph type="ftr" sz="quarter" idx="10"/>
          </p:nvPr>
        </p:nvSpPr>
        <p:spPr/>
        <p:txBody>
          <a:bodyPr/>
          <a:lstStyle>
            <a:lvl1pPr>
              <a:defRPr/>
            </a:lvl1pPr>
          </a:lstStyle>
          <a:p>
            <a:pPr>
              <a:defRPr/>
            </a:pPr>
            <a:r>
              <a:rPr lang="en-US" dirty="0"/>
              <a:t>© 2022 Constellation Energy Resources, LLC. The offerings described herein are those of either Constellation NewEnergy, Inc. or Constellation NewEnergy-Gas Division, LLC, affiliates of each other and ultimate subsidiaries of Constellation Energy Company. Brand names and product names are trademarks or service marks of their respective holders. All rights reserved. Errors and omissions excepted.</a:t>
            </a:r>
          </a:p>
          <a:p>
            <a:pPr>
              <a:defRPr/>
            </a:pPr>
            <a:endParaRPr lang="en-US" dirty="0"/>
          </a:p>
        </p:txBody>
      </p:sp>
      <p:sp>
        <p:nvSpPr>
          <p:cNvPr id="5" name="Slide Number Placeholder 5">
            <a:extLst>
              <a:ext uri="{FF2B5EF4-FFF2-40B4-BE49-F238E27FC236}">
                <a16:creationId xmlns:a16="http://schemas.microsoft.com/office/drawing/2014/main" id="{6BFE893F-480D-4569-AA03-F6323690159A}"/>
              </a:ext>
            </a:extLst>
          </p:cNvPr>
          <p:cNvSpPr>
            <a:spLocks noGrp="1"/>
          </p:cNvSpPr>
          <p:nvPr>
            <p:ph type="sldNum" sz="quarter" idx="11"/>
          </p:nvPr>
        </p:nvSpPr>
        <p:spPr/>
        <p:txBody>
          <a:bodyPr/>
          <a:lstStyle>
            <a:lvl1pPr>
              <a:defRPr/>
            </a:lvl1pPr>
          </a:lstStyle>
          <a:p>
            <a:pPr>
              <a:defRPr/>
            </a:pPr>
            <a:fld id="{F023B8F8-21BD-4511-9FEB-357915568097}" type="slidenum">
              <a:rPr lang="en-US"/>
              <a:pPr>
                <a:defRPr/>
              </a:pPr>
              <a:t>‹#›</a:t>
            </a:fld>
            <a:endParaRPr lang="en-US" dirty="0"/>
          </a:p>
        </p:txBody>
      </p:sp>
    </p:spTree>
    <p:extLst>
      <p:ext uri="{BB962C8B-B14F-4D97-AF65-F5344CB8AC3E}">
        <p14:creationId xmlns:p14="http://schemas.microsoft.com/office/powerpoint/2010/main" val="1096557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7280"/>
            <a:ext cx="3657600" cy="5029200"/>
          </a:xfrm>
        </p:spPr>
        <p:txBody>
          <a:bodyPr/>
          <a:lstStyle>
            <a:lvl1pPr marL="169863" indent="-169863">
              <a:lnSpc>
                <a:spcPct val="100000"/>
              </a:lnSpc>
              <a:buFont typeface="Arial" panose="020B0604020202020204" pitchFamily="34" charset="0"/>
              <a:buChar char="•"/>
              <a:defRPr sz="1600">
                <a:solidFill>
                  <a:srgbClr val="000000"/>
                </a:solidFill>
                <a:latin typeface="BentonSans"/>
              </a:defRPr>
            </a:lvl1pPr>
            <a:lvl2pPr marL="404813" indent="-171450">
              <a:lnSpc>
                <a:spcPct val="100000"/>
              </a:lnSpc>
              <a:buClr>
                <a:srgbClr val="F47B27"/>
              </a:buClr>
              <a:defRPr sz="1600">
                <a:solidFill>
                  <a:srgbClr val="000000"/>
                </a:solidFill>
                <a:latin typeface="BentonSans"/>
              </a:defRPr>
            </a:lvl2pPr>
            <a:lvl3pPr marL="627063" indent="-169863">
              <a:lnSpc>
                <a:spcPct val="100000"/>
              </a:lnSpc>
              <a:buClr>
                <a:srgbClr val="F47B27"/>
              </a:buClr>
              <a:defRPr sz="1600">
                <a:solidFill>
                  <a:srgbClr val="000000"/>
                </a:solidFill>
                <a:latin typeface="BentonSans"/>
              </a:defRPr>
            </a:lvl3pPr>
            <a:lvl4pPr marL="862013" indent="-171450">
              <a:lnSpc>
                <a:spcPct val="100000"/>
              </a:lnSpc>
              <a:buClr>
                <a:srgbClr val="F47B27"/>
              </a:buClr>
              <a:defRPr sz="1600">
                <a:solidFill>
                  <a:srgbClr val="000000"/>
                </a:solidFill>
                <a:latin typeface="BentonSans"/>
              </a:defRPr>
            </a:lvl4pPr>
            <a:lvl5pPr marL="1031875" indent="-169863">
              <a:lnSpc>
                <a:spcPct val="100000"/>
              </a:lnSpc>
              <a:buClr>
                <a:srgbClr val="F47B27"/>
              </a:buClr>
              <a:defRPr sz="1600">
                <a:solidFill>
                  <a:srgbClr val="000000"/>
                </a:solidFill>
                <a:latin typeface="BentonSan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4"/>
          <p:cNvSpPr>
            <a:spLocks noGrp="1"/>
          </p:cNvSpPr>
          <p:nvPr>
            <p:ph type="title"/>
          </p:nvPr>
        </p:nvSpPr>
        <p:spPr>
          <a:xfrm>
            <a:off x="457200" y="365760"/>
            <a:ext cx="8229600" cy="548640"/>
          </a:xfrm>
        </p:spPr>
        <p:txBody>
          <a:bodyPr anchor="ctr"/>
          <a:lstStyle>
            <a:lvl1pPr>
              <a:defRPr sz="1800">
                <a:solidFill>
                  <a:srgbClr val="2372B9"/>
                </a:solidFill>
                <a:latin typeface="BentonSans Bold" panose="02000503000000020004" pitchFamily="50" charset="0"/>
              </a:defRPr>
            </a:lvl1pPr>
          </a:lstStyle>
          <a:p>
            <a:r>
              <a:rPr lang="en-US"/>
              <a:t>Click to edit Master title style</a:t>
            </a:r>
          </a:p>
        </p:txBody>
      </p:sp>
      <p:sp>
        <p:nvSpPr>
          <p:cNvPr id="9" name="Content Placeholder 2"/>
          <p:cNvSpPr>
            <a:spLocks noGrp="1"/>
          </p:cNvSpPr>
          <p:nvPr>
            <p:ph idx="10"/>
          </p:nvPr>
        </p:nvSpPr>
        <p:spPr>
          <a:xfrm>
            <a:off x="4663440" y="1097280"/>
            <a:ext cx="3657600" cy="5029200"/>
          </a:xfrm>
        </p:spPr>
        <p:txBody>
          <a:bodyPr/>
          <a:lstStyle>
            <a:lvl1pPr marL="169863" indent="-169863">
              <a:lnSpc>
                <a:spcPct val="100000"/>
              </a:lnSpc>
              <a:buFont typeface="Arial" panose="020B0604020202020204" pitchFamily="34" charset="0"/>
              <a:buChar char="•"/>
              <a:defRPr sz="1600">
                <a:solidFill>
                  <a:srgbClr val="000000"/>
                </a:solidFill>
                <a:latin typeface="BentonSans"/>
              </a:defRPr>
            </a:lvl1pPr>
            <a:lvl2pPr marL="404813" indent="-171450">
              <a:lnSpc>
                <a:spcPct val="100000"/>
              </a:lnSpc>
              <a:buClr>
                <a:srgbClr val="F47B27"/>
              </a:buClr>
              <a:defRPr sz="1600">
                <a:solidFill>
                  <a:srgbClr val="000000"/>
                </a:solidFill>
                <a:latin typeface="BentonSans"/>
              </a:defRPr>
            </a:lvl2pPr>
            <a:lvl3pPr marL="627063" indent="-169863">
              <a:lnSpc>
                <a:spcPct val="100000"/>
              </a:lnSpc>
              <a:buClr>
                <a:srgbClr val="F47B27"/>
              </a:buClr>
              <a:defRPr sz="1600">
                <a:solidFill>
                  <a:srgbClr val="000000"/>
                </a:solidFill>
                <a:latin typeface="BentonSans"/>
              </a:defRPr>
            </a:lvl3pPr>
            <a:lvl4pPr marL="862013" indent="-171450">
              <a:lnSpc>
                <a:spcPct val="100000"/>
              </a:lnSpc>
              <a:buClr>
                <a:srgbClr val="F47B27"/>
              </a:buClr>
              <a:defRPr sz="1600">
                <a:solidFill>
                  <a:srgbClr val="000000"/>
                </a:solidFill>
                <a:latin typeface="BentonSans"/>
              </a:defRPr>
            </a:lvl4pPr>
            <a:lvl5pPr marL="1031875" indent="-169863">
              <a:lnSpc>
                <a:spcPct val="100000"/>
              </a:lnSpc>
              <a:buClr>
                <a:srgbClr val="F47B27"/>
              </a:buClr>
              <a:defRPr sz="1600">
                <a:solidFill>
                  <a:srgbClr val="000000"/>
                </a:solidFill>
                <a:latin typeface="BentonSan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7F24463-6EFA-4A97-AFD9-F83DB85DE9EB}"/>
              </a:ext>
            </a:extLst>
          </p:cNvPr>
          <p:cNvSpPr>
            <a:spLocks noGrp="1"/>
          </p:cNvSpPr>
          <p:nvPr>
            <p:ph type="ftr" sz="quarter" idx="11"/>
          </p:nvPr>
        </p:nvSpPr>
        <p:spPr/>
        <p:txBody>
          <a:bodyPr/>
          <a:lstStyle>
            <a:lvl1pPr>
              <a:defRPr/>
            </a:lvl1pPr>
          </a:lstStyle>
          <a:p>
            <a:pPr>
              <a:defRPr/>
            </a:pPr>
            <a:r>
              <a:rPr lang="en-US" dirty="0"/>
              <a:t>© 2022 Constellation Energy Resources, LLC. The offerings described herein are those of either Constellation NewEnergy, Inc. or Constellation NewEnergy-Gas Division, LLC, affiliates of each other and ultimate subsidiaries of Constellation Energy Company. Brand names and product names are trademarks or service marks of their respective holders. All rights reserved. Errors and omissions excepted.</a:t>
            </a:r>
          </a:p>
          <a:p>
            <a:pPr>
              <a:defRPr/>
            </a:pPr>
            <a:endParaRPr lang="en-US" dirty="0"/>
          </a:p>
        </p:txBody>
      </p:sp>
      <p:sp>
        <p:nvSpPr>
          <p:cNvPr id="6" name="Slide Number Placeholder 5">
            <a:extLst>
              <a:ext uri="{FF2B5EF4-FFF2-40B4-BE49-F238E27FC236}">
                <a16:creationId xmlns:a16="http://schemas.microsoft.com/office/drawing/2014/main" id="{F26B467F-94CA-42FF-8996-81A9EE580EC9}"/>
              </a:ext>
            </a:extLst>
          </p:cNvPr>
          <p:cNvSpPr>
            <a:spLocks noGrp="1"/>
          </p:cNvSpPr>
          <p:nvPr>
            <p:ph type="sldNum" sz="quarter" idx="12"/>
          </p:nvPr>
        </p:nvSpPr>
        <p:spPr/>
        <p:txBody>
          <a:bodyPr/>
          <a:lstStyle>
            <a:lvl1pPr>
              <a:defRPr/>
            </a:lvl1pPr>
          </a:lstStyle>
          <a:p>
            <a:pPr>
              <a:defRPr/>
            </a:pPr>
            <a:fld id="{7E821AC5-1F2C-4ADF-9BDD-2945658E6B9B}" type="slidenum">
              <a:rPr lang="en-US"/>
              <a:pPr>
                <a:defRPr/>
              </a:pPr>
              <a:t>‹#›</a:t>
            </a:fld>
            <a:endParaRPr lang="en-US" dirty="0"/>
          </a:p>
        </p:txBody>
      </p:sp>
    </p:spTree>
    <p:extLst>
      <p:ext uri="{BB962C8B-B14F-4D97-AF65-F5344CB8AC3E}">
        <p14:creationId xmlns:p14="http://schemas.microsoft.com/office/powerpoint/2010/main" val="3036494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4"/>
          <p:cNvSpPr>
            <a:spLocks noGrp="1"/>
          </p:cNvSpPr>
          <p:nvPr>
            <p:ph type="title"/>
          </p:nvPr>
        </p:nvSpPr>
        <p:spPr>
          <a:xfrm>
            <a:off x="457200" y="1463040"/>
            <a:ext cx="8229600" cy="548640"/>
          </a:xfrm>
        </p:spPr>
        <p:txBody>
          <a:bodyPr anchor="ctr"/>
          <a:lstStyle>
            <a:lvl1pPr>
              <a:defRPr sz="1800">
                <a:solidFill>
                  <a:srgbClr val="2372B9"/>
                </a:solidFill>
                <a:latin typeface="BentonSans Bold" panose="02000503000000020004" pitchFamily="50" charset="0"/>
              </a:defRPr>
            </a:lvl1pPr>
          </a:lstStyle>
          <a:p>
            <a:r>
              <a:rPr lang="en-US"/>
              <a:t>Click to edit Master title style</a:t>
            </a:r>
          </a:p>
        </p:txBody>
      </p:sp>
      <p:sp>
        <p:nvSpPr>
          <p:cNvPr id="3" name="Footer Placeholder 4">
            <a:extLst>
              <a:ext uri="{FF2B5EF4-FFF2-40B4-BE49-F238E27FC236}">
                <a16:creationId xmlns:a16="http://schemas.microsoft.com/office/drawing/2014/main" id="{E42A730E-709E-49AE-A31E-6B8F1470434A}"/>
              </a:ext>
            </a:extLst>
          </p:cNvPr>
          <p:cNvSpPr>
            <a:spLocks noGrp="1"/>
          </p:cNvSpPr>
          <p:nvPr>
            <p:ph type="ftr" sz="quarter" idx="10"/>
          </p:nvPr>
        </p:nvSpPr>
        <p:spPr/>
        <p:txBody>
          <a:bodyPr/>
          <a:lstStyle>
            <a:lvl1pPr>
              <a:defRPr/>
            </a:lvl1pPr>
          </a:lstStyle>
          <a:p>
            <a:pPr>
              <a:defRPr/>
            </a:pPr>
            <a:r>
              <a:rPr lang="en-US" dirty="0"/>
              <a:t>© 2022 Constellation Energy Resources, LLC. The offerings described herein are those of either Constellation NewEnergy, Inc. or Constellation NewEnergy-Gas Division, LLC, affiliates of each other and ultimate subsidiaries of Constellation Energy Company. Brand names and product names are trademarks or service marks of their respective holders. All rights reserved. Errors and omissions excepted.</a:t>
            </a:r>
          </a:p>
          <a:p>
            <a:pPr>
              <a:defRPr/>
            </a:pPr>
            <a:endParaRPr lang="en-US" dirty="0"/>
          </a:p>
        </p:txBody>
      </p:sp>
      <p:sp>
        <p:nvSpPr>
          <p:cNvPr id="4" name="Slide Number Placeholder 5">
            <a:extLst>
              <a:ext uri="{FF2B5EF4-FFF2-40B4-BE49-F238E27FC236}">
                <a16:creationId xmlns:a16="http://schemas.microsoft.com/office/drawing/2014/main" id="{C337813B-B17F-4370-B9A0-36134AA96507}"/>
              </a:ext>
            </a:extLst>
          </p:cNvPr>
          <p:cNvSpPr>
            <a:spLocks noGrp="1"/>
          </p:cNvSpPr>
          <p:nvPr>
            <p:ph type="sldNum" sz="quarter" idx="11"/>
          </p:nvPr>
        </p:nvSpPr>
        <p:spPr/>
        <p:txBody>
          <a:bodyPr/>
          <a:lstStyle>
            <a:lvl1pPr>
              <a:defRPr/>
            </a:lvl1pPr>
          </a:lstStyle>
          <a:p>
            <a:pPr>
              <a:defRPr/>
            </a:pPr>
            <a:fld id="{FE37FBE7-6A3C-4C4A-8FB5-98BD2ADE7E48}" type="slidenum">
              <a:rPr lang="en-US"/>
              <a:pPr>
                <a:defRPr/>
              </a:pPr>
              <a:t>‹#›</a:t>
            </a:fld>
            <a:endParaRPr lang="en-US" dirty="0"/>
          </a:p>
        </p:txBody>
      </p:sp>
    </p:spTree>
    <p:extLst>
      <p:ext uri="{BB962C8B-B14F-4D97-AF65-F5344CB8AC3E}">
        <p14:creationId xmlns:p14="http://schemas.microsoft.com/office/powerpoint/2010/main" val="2419246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F39379A2-57BA-4AF3-9037-8F5D052B3E3F}"/>
              </a:ext>
            </a:extLst>
          </p:cNvPr>
          <p:cNvSpPr>
            <a:spLocks noGrp="1"/>
          </p:cNvSpPr>
          <p:nvPr>
            <p:ph type="ftr" sz="quarter" idx="10"/>
          </p:nvPr>
        </p:nvSpPr>
        <p:spPr/>
        <p:txBody>
          <a:bodyPr/>
          <a:lstStyle>
            <a:lvl1pPr>
              <a:defRPr/>
            </a:lvl1pPr>
          </a:lstStyle>
          <a:p>
            <a:pPr>
              <a:defRPr/>
            </a:pPr>
            <a:r>
              <a:rPr lang="en-US" dirty="0"/>
              <a:t>© 2022 Constellation Energy Resources, LLC. The offerings described herein are those of either Constellation NewEnergy, Inc. or Constellation NewEnergy-Gas Division, LLC, affiliates of each other and ultimate subsidiaries of Constellation Energy Company. Brand names and product names are trademarks or service marks of their respective holders. All rights reserved. Errors and omissions excepted.</a:t>
            </a:r>
          </a:p>
          <a:p>
            <a:pPr>
              <a:defRPr/>
            </a:pPr>
            <a:endParaRPr lang="en-US" dirty="0"/>
          </a:p>
        </p:txBody>
      </p:sp>
      <p:sp>
        <p:nvSpPr>
          <p:cNvPr id="3" name="Slide Number Placeholder 5">
            <a:extLst>
              <a:ext uri="{FF2B5EF4-FFF2-40B4-BE49-F238E27FC236}">
                <a16:creationId xmlns:a16="http://schemas.microsoft.com/office/drawing/2014/main" id="{CF8D67BD-0850-47C5-A965-0D5F4F6EB82A}"/>
              </a:ext>
            </a:extLst>
          </p:cNvPr>
          <p:cNvSpPr>
            <a:spLocks noGrp="1"/>
          </p:cNvSpPr>
          <p:nvPr>
            <p:ph type="sldNum" sz="quarter" idx="11"/>
          </p:nvPr>
        </p:nvSpPr>
        <p:spPr/>
        <p:txBody>
          <a:bodyPr/>
          <a:lstStyle>
            <a:lvl1pPr>
              <a:defRPr/>
            </a:lvl1pPr>
          </a:lstStyle>
          <a:p>
            <a:pPr>
              <a:defRPr/>
            </a:pPr>
            <a:fld id="{6CF5CE52-7742-441E-A2C8-13D7BAF53B06}" type="slidenum">
              <a:rPr lang="en-US"/>
              <a:pPr>
                <a:defRPr/>
              </a:pPr>
              <a:t>‹#›</a:t>
            </a:fld>
            <a:endParaRPr lang="en-US" dirty="0"/>
          </a:p>
        </p:txBody>
      </p:sp>
    </p:spTree>
    <p:extLst>
      <p:ext uri="{BB962C8B-B14F-4D97-AF65-F5344CB8AC3E}">
        <p14:creationId xmlns:p14="http://schemas.microsoft.com/office/powerpoint/2010/main" val="2190838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Image Title Slide">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B87B8F7D-BC55-4B00-8730-D042B5ACD3D3}"/>
              </a:ext>
            </a:extLst>
          </p:cNvPr>
          <p:cNvSpPr>
            <a:spLocks noGrp="1"/>
          </p:cNvSpPr>
          <p:nvPr>
            <p:ph type="title"/>
          </p:nvPr>
        </p:nvSpPr>
        <p:spPr>
          <a:xfrm>
            <a:off x="457200" y="1645920"/>
            <a:ext cx="8229600" cy="640080"/>
          </a:xfrm>
        </p:spPr>
        <p:txBody>
          <a:bodyPr anchor="ctr" anchorCtr="0"/>
          <a:lstStyle>
            <a:lvl1pPr>
              <a:defRPr sz="2400">
                <a:solidFill>
                  <a:srgbClr val="2372B9"/>
                </a:solidFill>
                <a:latin typeface="BentonSans Bold" panose="02000503000000020004" pitchFamily="50" charset="0"/>
              </a:defRPr>
            </a:lvl1pPr>
          </a:lstStyle>
          <a:p>
            <a:r>
              <a:rPr lang="en-US"/>
              <a:t>Click to edit Master title style</a:t>
            </a:r>
          </a:p>
        </p:txBody>
      </p:sp>
      <p:sp>
        <p:nvSpPr>
          <p:cNvPr id="9" name="Text Placeholder 7">
            <a:extLst>
              <a:ext uri="{FF2B5EF4-FFF2-40B4-BE49-F238E27FC236}">
                <a16:creationId xmlns:a16="http://schemas.microsoft.com/office/drawing/2014/main" id="{6C41AEC0-E88E-4C33-9490-7595C732848F}"/>
              </a:ext>
            </a:extLst>
          </p:cNvPr>
          <p:cNvSpPr>
            <a:spLocks noGrp="1"/>
          </p:cNvSpPr>
          <p:nvPr>
            <p:ph type="body" sz="quarter" idx="10"/>
          </p:nvPr>
        </p:nvSpPr>
        <p:spPr>
          <a:xfrm>
            <a:off x="457202" y="2623931"/>
            <a:ext cx="4062413" cy="1360696"/>
          </a:xfrm>
        </p:spPr>
        <p:txBody>
          <a:bodyPr/>
          <a:lstStyle>
            <a:lvl1pPr>
              <a:lnSpc>
                <a:spcPct val="150000"/>
              </a:lnSpc>
              <a:defRPr sz="2000">
                <a:solidFill>
                  <a:srgbClr val="2372B9"/>
                </a:solidFill>
                <a:latin typeface="BentonSans Medium" panose="02000603000000020004" pitchFamily="50" charset="0"/>
              </a:defRPr>
            </a:lvl1pPr>
            <a:lvl2pPr>
              <a:lnSpc>
                <a:spcPct val="150000"/>
              </a:lnSpc>
              <a:buClr>
                <a:srgbClr val="F47B27"/>
              </a:buClr>
              <a:defRPr sz="2000">
                <a:latin typeface="BentonSans Medium" panose="02000603000000020004" pitchFamily="50" charset="0"/>
              </a:defRPr>
            </a:lvl2pPr>
            <a:lvl3pPr marL="288918" indent="-160335">
              <a:lnSpc>
                <a:spcPct val="150000"/>
              </a:lnSpc>
              <a:buClr>
                <a:srgbClr val="F47B27"/>
              </a:buClr>
              <a:defRPr sz="2000">
                <a:latin typeface="BentonSans Medium" panose="02000603000000020004" pitchFamily="50" charset="0"/>
              </a:defRPr>
            </a:lvl3pPr>
            <a:lvl4pPr marL="396865" indent="-139697">
              <a:lnSpc>
                <a:spcPct val="150000"/>
              </a:lnSpc>
              <a:buClr>
                <a:srgbClr val="F47B27"/>
              </a:buClr>
              <a:defRPr sz="2000">
                <a:latin typeface="BentonSans Medium" panose="02000603000000020004" pitchFamily="50" charset="0"/>
              </a:defRPr>
            </a:lvl4pPr>
            <a:lvl5pPr marL="517512" indent="-131759">
              <a:lnSpc>
                <a:spcPct val="150000"/>
              </a:lnSpc>
              <a:buClr>
                <a:srgbClr val="F47B27"/>
              </a:buClr>
              <a:defRPr sz="2000">
                <a:latin typeface="BentonSans Medium" panose="02000603000000020004" pitchFamily="50" charset="0"/>
              </a:defRPr>
            </a:lvl5pPr>
          </a:lstStyle>
          <a:p>
            <a:pPr lvl="0"/>
            <a:r>
              <a:rPr lang="en-US"/>
              <a:t>Click to edit Master text styles</a:t>
            </a:r>
          </a:p>
        </p:txBody>
      </p:sp>
    </p:spTree>
    <p:extLst>
      <p:ext uri="{BB962C8B-B14F-4D97-AF65-F5344CB8AC3E}">
        <p14:creationId xmlns:p14="http://schemas.microsoft.com/office/powerpoint/2010/main" val="1268804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2_Image Title Slide">
    <p:bg bwMode="ltGray">
      <p:bgPr>
        <a:solidFill>
          <a:schemeClr val="bg1"/>
        </a:solidFill>
        <a:effectLst/>
      </p:bgPr>
    </p:bg>
    <p:spTree>
      <p:nvGrpSpPr>
        <p:cNvPr id="1" name=""/>
        <p:cNvGrpSpPr/>
        <p:nvPr/>
      </p:nvGrpSpPr>
      <p:grpSpPr>
        <a:xfrm>
          <a:off x="0" y="0"/>
          <a:ext cx="0" cy="0"/>
          <a:chOff x="0" y="0"/>
          <a:chExt cx="0" cy="0"/>
        </a:xfrm>
      </p:grpSpPr>
      <p:pic>
        <p:nvPicPr>
          <p:cNvPr id="7" name="Picture 6" descr="ConstellationLogo_City.png"/>
          <p:cNvPicPr>
            <a:picLocks noChangeAspect="1"/>
          </p:cNvPicPr>
          <p:nvPr userDrawn="1"/>
        </p:nvPicPr>
        <p:blipFill>
          <a:blip r:embed="rId2" cstate="print"/>
          <a:stretch>
            <a:fillRect/>
          </a:stretch>
        </p:blipFill>
        <p:spPr>
          <a:xfrm>
            <a:off x="360513" y="320593"/>
            <a:ext cx="2528395" cy="610398"/>
          </a:xfrm>
          <a:prstGeom prst="rect">
            <a:avLst/>
          </a:prstGeom>
        </p:spPr>
      </p:pic>
      <p:pic>
        <p:nvPicPr>
          <p:cNvPr id="6" name="Picture 5" descr="corner_image_lrg.jpg"/>
          <p:cNvPicPr>
            <a:picLocks noChangeAspect="1"/>
          </p:cNvPicPr>
          <p:nvPr userDrawn="1"/>
        </p:nvPicPr>
        <p:blipFill>
          <a:blip r:embed="rId3" cstate="print"/>
          <a:stretch>
            <a:fillRect/>
          </a:stretch>
        </p:blipFill>
        <p:spPr>
          <a:xfrm>
            <a:off x="1184459" y="1823756"/>
            <a:ext cx="7957706" cy="5065776"/>
          </a:xfrm>
          <a:prstGeom prst="rect">
            <a:avLst/>
          </a:prstGeom>
        </p:spPr>
      </p:pic>
      <p:sp>
        <p:nvSpPr>
          <p:cNvPr id="2" name="Title 1"/>
          <p:cNvSpPr>
            <a:spLocks noGrp="1"/>
          </p:cNvSpPr>
          <p:nvPr userDrawn="1">
            <p:ph type="ctrTitle" hasCustomPrompt="1"/>
          </p:nvPr>
        </p:nvSpPr>
        <p:spPr>
          <a:xfrm>
            <a:off x="363538" y="1163763"/>
            <a:ext cx="4281487" cy="1470025"/>
          </a:xfrm>
        </p:spPr>
        <p:txBody>
          <a:bodyPr anchor="t" anchorCtr="0"/>
          <a:lstStyle>
            <a:lvl1pPr>
              <a:lnSpc>
                <a:spcPct val="90000"/>
              </a:lnSpc>
              <a:defRPr sz="3200">
                <a:solidFill>
                  <a:schemeClr val="tx1"/>
                </a:solidFill>
              </a:defRPr>
            </a:lvl1pPr>
          </a:lstStyle>
          <a:p>
            <a:r>
              <a:rPr lang="en-US"/>
              <a:t>Click to edit Master</a:t>
            </a:r>
            <a:br>
              <a:rPr lang="en-US"/>
            </a:br>
            <a:r>
              <a:rPr lang="en-US"/>
              <a:t>title style</a:t>
            </a:r>
          </a:p>
        </p:txBody>
      </p:sp>
      <p:sp>
        <p:nvSpPr>
          <p:cNvPr id="3" name="Subtitle 2"/>
          <p:cNvSpPr>
            <a:spLocks noGrp="1"/>
          </p:cNvSpPr>
          <p:nvPr userDrawn="1">
            <p:ph type="subTitle" idx="1"/>
          </p:nvPr>
        </p:nvSpPr>
        <p:spPr>
          <a:xfrm>
            <a:off x="351663" y="2164279"/>
            <a:ext cx="2771547" cy="448294"/>
          </a:xfrm>
        </p:spPr>
        <p:txBody>
          <a:bodyPr/>
          <a:lstStyle>
            <a:lvl1pPr marL="0" indent="0" algn="l">
              <a:lnSpc>
                <a:spcPct val="90000"/>
              </a:lnSpc>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019194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004041"/>
            <a:ext cx="8407091" cy="5203540"/>
          </a:xfrm>
        </p:spPr>
        <p:txBody>
          <a:bodyPr/>
          <a:lstStyle>
            <a:lvl4pPr>
              <a:defRPr>
                <a:latin typeface="BentonSans"/>
              </a:defRPr>
            </a:lvl4pPr>
            <a:lvl5pPr>
              <a:defRPr>
                <a:latin typeface="BentonSan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180F57C-939F-5A4D-95FA-B62601CE83EE}" type="slidenum">
              <a:rPr lang="en-US" smtClean="0">
                <a:solidFill>
                  <a:srgbClr val="2372B9"/>
                </a:solidFill>
              </a:rPr>
              <a:pPr/>
              <a:t>‹#›</a:t>
            </a:fld>
            <a:endParaRPr lang="en-US" dirty="0">
              <a:solidFill>
                <a:srgbClr val="2372B9"/>
              </a:solidFill>
            </a:endParaRPr>
          </a:p>
        </p:txBody>
      </p:sp>
      <p:sp>
        <p:nvSpPr>
          <p:cNvPr id="15" name="Text Placeholder 14"/>
          <p:cNvSpPr>
            <a:spLocks noGrp="1"/>
          </p:cNvSpPr>
          <p:nvPr>
            <p:ph type="body" sz="quarter" idx="14" hasCustomPrompt="1"/>
          </p:nvPr>
        </p:nvSpPr>
        <p:spPr>
          <a:xfrm>
            <a:off x="7398989" y="376525"/>
            <a:ext cx="1405273" cy="339725"/>
          </a:xfrm>
          <a:blipFill rotWithShape="1">
            <a:blip r:embed="rId2"/>
            <a:stretch>
              <a:fillRect/>
            </a:stretch>
          </a:blipFill>
        </p:spPr>
        <p:txBody>
          <a:bodyPr lIns="0" tIns="45720">
            <a:normAutofit/>
          </a:bodyPr>
          <a:lstStyle>
            <a:lvl1pPr>
              <a:defRPr sz="1300" b="1" i="0">
                <a:solidFill>
                  <a:schemeClr val="accent3"/>
                </a:solidFill>
                <a:latin typeface="Adelle-Bold"/>
                <a:cs typeface="Adelle-Bold"/>
              </a:defRPr>
            </a:lvl1pPr>
          </a:lstStyle>
          <a:p>
            <a:pPr lvl="0"/>
            <a:r>
              <a:rPr lang="en-US"/>
              <a:t>Section Title</a:t>
            </a:r>
          </a:p>
        </p:txBody>
      </p:sp>
      <p:sp>
        <p:nvSpPr>
          <p:cNvPr id="7" name="Text Placeholder 10"/>
          <p:cNvSpPr>
            <a:spLocks noGrp="1"/>
          </p:cNvSpPr>
          <p:nvPr>
            <p:ph type="body" sz="quarter" idx="13" hasCustomPrompt="1"/>
          </p:nvPr>
        </p:nvSpPr>
        <p:spPr>
          <a:xfrm>
            <a:off x="457200" y="6207581"/>
            <a:ext cx="5456238" cy="142635"/>
          </a:xfrm>
        </p:spPr>
        <p:txBody>
          <a:bodyPr>
            <a:noAutofit/>
          </a:bodyPr>
          <a:lstStyle>
            <a:lvl1pPr marL="0" indent="0">
              <a:lnSpc>
                <a:spcPct val="90000"/>
              </a:lnSpc>
              <a:buFont typeface="Arial"/>
              <a:buNone/>
              <a:defRPr sz="700">
                <a:solidFill>
                  <a:srgbClr val="7E8083"/>
                </a:solidFill>
              </a:defRPr>
            </a:lvl1pPr>
            <a:lvl2pPr marL="457128" indent="0">
              <a:buNone/>
              <a:defRPr sz="600">
                <a:solidFill>
                  <a:srgbClr val="7E8083"/>
                </a:solidFill>
              </a:defRPr>
            </a:lvl2pPr>
            <a:lvl3pPr marL="914253" indent="0">
              <a:buNone/>
              <a:defRPr sz="600">
                <a:solidFill>
                  <a:srgbClr val="7E8083"/>
                </a:solidFill>
              </a:defRPr>
            </a:lvl3pPr>
            <a:lvl4pPr marL="1371380" indent="0">
              <a:buNone/>
              <a:defRPr sz="600">
                <a:solidFill>
                  <a:srgbClr val="7E8083"/>
                </a:solidFill>
              </a:defRPr>
            </a:lvl4pPr>
            <a:lvl5pPr marL="1828508" indent="0">
              <a:buNone/>
              <a:defRPr sz="600">
                <a:solidFill>
                  <a:srgbClr val="7E8083"/>
                </a:solidFill>
              </a:defRPr>
            </a:lvl5pPr>
          </a:lstStyle>
          <a:p>
            <a:pPr lvl="0"/>
            <a:r>
              <a:rPr lang="en-US"/>
              <a:t>Add Source Here</a:t>
            </a:r>
          </a:p>
        </p:txBody>
      </p:sp>
    </p:spTree>
    <p:extLst>
      <p:ext uri="{BB962C8B-B14F-4D97-AF65-F5344CB8AC3E}">
        <p14:creationId xmlns:p14="http://schemas.microsoft.com/office/powerpoint/2010/main" val="1520586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7171" name="Picture 3" descr="C:\Users\peter.eatroff\Desktop\aCoverNoImg.png"/>
          <p:cNvPicPr>
            <a:picLocks noChangeAspect="1" noChangeArrowheads="1"/>
          </p:cNvPicPr>
          <p:nvPr userDrawn="1"/>
        </p:nvPicPr>
        <p:blipFill>
          <a:blip r:embed="rId2" cstate="print"/>
          <a:stretch>
            <a:fillRect/>
          </a:stretch>
        </p:blipFill>
        <p:spPr bwMode="auto">
          <a:xfrm>
            <a:off x="6962" y="0"/>
            <a:ext cx="912372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63538" y="748138"/>
            <a:ext cx="7772400" cy="1470025"/>
          </a:xfrm>
        </p:spPr>
        <p:txBody>
          <a:bodyPr anchor="b" anchorCtr="0"/>
          <a:lstStyle>
            <a:lvl1pPr>
              <a:lnSpc>
                <a:spcPct val="90000"/>
              </a:lnSpc>
              <a:defRPr sz="4000">
                <a:solidFill>
                  <a:schemeClr val="tx1"/>
                </a:solidFill>
              </a:defRPr>
            </a:lvl1pPr>
          </a:lstStyle>
          <a:p>
            <a:r>
              <a:rPr lang="en-US" dirty="0"/>
              <a:t>Click to edit Master</a:t>
            </a:r>
            <a:br>
              <a:rPr lang="en-US" dirty="0"/>
            </a:br>
            <a:r>
              <a:rPr lang="en-US" dirty="0"/>
              <a:t>title style</a:t>
            </a:r>
          </a:p>
        </p:txBody>
      </p:sp>
      <p:sp>
        <p:nvSpPr>
          <p:cNvPr id="3" name="Subtitle 2"/>
          <p:cNvSpPr>
            <a:spLocks noGrp="1"/>
          </p:cNvSpPr>
          <p:nvPr>
            <p:ph type="subTitle" idx="1"/>
          </p:nvPr>
        </p:nvSpPr>
        <p:spPr>
          <a:xfrm>
            <a:off x="363538" y="2217213"/>
            <a:ext cx="6400800" cy="448294"/>
          </a:xfrm>
        </p:spPr>
        <p:txBody>
          <a:bodyPr/>
          <a:lstStyle>
            <a:lvl1pPr marL="0" indent="0" algn="l">
              <a:lnSpc>
                <a:spcPct val="90000"/>
              </a:lnSpc>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6" name="Picture 5" descr="ConstellationLogo_City.png"/>
          <p:cNvPicPr>
            <a:picLocks noChangeAspect="1"/>
          </p:cNvPicPr>
          <p:nvPr userDrawn="1"/>
        </p:nvPicPr>
        <p:blipFill>
          <a:blip r:embed="rId3" cstate="print"/>
          <a:stretch>
            <a:fillRect/>
          </a:stretch>
        </p:blipFill>
        <p:spPr>
          <a:xfrm>
            <a:off x="6229717" y="6094380"/>
            <a:ext cx="2614612" cy="631212"/>
          </a:xfrm>
          <a:prstGeom prst="rect">
            <a:avLst/>
          </a:prstGeom>
        </p:spPr>
      </p:pic>
    </p:spTree>
    <p:extLst>
      <p:ext uri="{BB962C8B-B14F-4D97-AF65-F5344CB8AC3E}">
        <p14:creationId xmlns:p14="http://schemas.microsoft.com/office/powerpoint/2010/main" val="2040514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2_Image Title Slide">
    <p:bg bwMode="ltGray">
      <p:bgPr>
        <a:solidFill>
          <a:schemeClr val="bg1"/>
        </a:solidFill>
        <a:effectLst/>
      </p:bgPr>
    </p:bg>
    <p:spTree>
      <p:nvGrpSpPr>
        <p:cNvPr id="1" name=""/>
        <p:cNvGrpSpPr/>
        <p:nvPr/>
      </p:nvGrpSpPr>
      <p:grpSpPr>
        <a:xfrm>
          <a:off x="0" y="0"/>
          <a:ext cx="0" cy="0"/>
          <a:chOff x="0" y="0"/>
          <a:chExt cx="0" cy="0"/>
        </a:xfrm>
      </p:grpSpPr>
      <p:pic>
        <p:nvPicPr>
          <p:cNvPr id="7" name="Picture 6" descr="ConstellationLogo_City.png"/>
          <p:cNvPicPr>
            <a:picLocks noChangeAspect="1"/>
          </p:cNvPicPr>
          <p:nvPr userDrawn="1"/>
        </p:nvPicPr>
        <p:blipFill>
          <a:blip r:embed="rId2" cstate="print"/>
          <a:stretch>
            <a:fillRect/>
          </a:stretch>
        </p:blipFill>
        <p:spPr>
          <a:xfrm>
            <a:off x="360513" y="320593"/>
            <a:ext cx="2528395" cy="610398"/>
          </a:xfrm>
          <a:prstGeom prst="rect">
            <a:avLst/>
          </a:prstGeom>
        </p:spPr>
      </p:pic>
      <p:pic>
        <p:nvPicPr>
          <p:cNvPr id="6" name="Picture 5" descr="corner_image_lrg.jpg"/>
          <p:cNvPicPr>
            <a:picLocks noChangeAspect="1"/>
          </p:cNvPicPr>
          <p:nvPr userDrawn="1"/>
        </p:nvPicPr>
        <p:blipFill>
          <a:blip r:embed="rId3" cstate="print"/>
          <a:stretch>
            <a:fillRect/>
          </a:stretch>
        </p:blipFill>
        <p:spPr>
          <a:xfrm>
            <a:off x="1184459" y="1823756"/>
            <a:ext cx="7957706" cy="5065776"/>
          </a:xfrm>
          <a:prstGeom prst="rect">
            <a:avLst/>
          </a:prstGeom>
        </p:spPr>
      </p:pic>
      <p:sp>
        <p:nvSpPr>
          <p:cNvPr id="2" name="Title 1"/>
          <p:cNvSpPr>
            <a:spLocks noGrp="1"/>
          </p:cNvSpPr>
          <p:nvPr userDrawn="1">
            <p:ph type="ctrTitle" hasCustomPrompt="1"/>
          </p:nvPr>
        </p:nvSpPr>
        <p:spPr>
          <a:xfrm>
            <a:off x="363538" y="1163763"/>
            <a:ext cx="4281487" cy="1470025"/>
          </a:xfrm>
        </p:spPr>
        <p:txBody>
          <a:bodyPr anchor="t" anchorCtr="0"/>
          <a:lstStyle>
            <a:lvl1pPr>
              <a:lnSpc>
                <a:spcPct val="90000"/>
              </a:lnSpc>
              <a:defRPr sz="3200">
                <a:solidFill>
                  <a:schemeClr val="tx1"/>
                </a:solidFill>
              </a:defRPr>
            </a:lvl1pPr>
          </a:lstStyle>
          <a:p>
            <a:r>
              <a:rPr lang="en-US" dirty="0"/>
              <a:t>Click to edit Master</a:t>
            </a:r>
            <a:br>
              <a:rPr lang="en-US" dirty="0"/>
            </a:br>
            <a:r>
              <a:rPr lang="en-US" dirty="0"/>
              <a:t>title style</a:t>
            </a:r>
          </a:p>
        </p:txBody>
      </p:sp>
      <p:sp>
        <p:nvSpPr>
          <p:cNvPr id="3" name="Subtitle 2"/>
          <p:cNvSpPr>
            <a:spLocks noGrp="1"/>
          </p:cNvSpPr>
          <p:nvPr userDrawn="1">
            <p:ph type="subTitle" idx="1"/>
          </p:nvPr>
        </p:nvSpPr>
        <p:spPr>
          <a:xfrm>
            <a:off x="351663" y="2164279"/>
            <a:ext cx="2771547" cy="448294"/>
          </a:xfrm>
        </p:spPr>
        <p:txBody>
          <a:bodyPr/>
          <a:lstStyle>
            <a:lvl1pPr marL="0" indent="0" algn="l">
              <a:lnSpc>
                <a:spcPct val="90000"/>
              </a:lnSpc>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746802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4" name="Rectangle 3"/>
          <p:cNvSpPr/>
          <p:nvPr userDrawn="1"/>
        </p:nvSpPr>
        <p:spPr>
          <a:xfrm>
            <a:off x="0" y="626165"/>
            <a:ext cx="9144000" cy="367748"/>
          </a:xfrm>
          <a:prstGeom prst="rect">
            <a:avLst/>
          </a:prstGeom>
          <a:solidFill>
            <a:srgbClr val="FFFFFF"/>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2" name="Title 1"/>
          <p:cNvSpPr>
            <a:spLocks noGrp="1"/>
          </p:cNvSpPr>
          <p:nvPr>
            <p:ph type="title"/>
          </p:nvPr>
        </p:nvSpPr>
        <p:spPr>
          <a:xfrm>
            <a:off x="363538" y="1211263"/>
            <a:ext cx="8412162" cy="498784"/>
          </a:xfrm>
        </p:spPr>
        <p:txBody>
          <a:bodyPr/>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363538" y="2054225"/>
            <a:ext cx="8412162" cy="4348163"/>
          </a:xfrm>
        </p:spPr>
        <p:txBody>
          <a:bodyPr/>
          <a:lstStyle>
            <a:lvl1pPr>
              <a:spcBef>
                <a:spcPts val="600"/>
              </a:spcBef>
              <a:defRPr sz="2400"/>
            </a:lvl1pPr>
            <a:lvl2pPr marL="225425" indent="-225425">
              <a:defRPr sz="2400"/>
            </a:lvl2pPr>
            <a:lvl3pPr marL="461963" indent="-231775">
              <a:defRPr sz="2000"/>
            </a:lvl3pPr>
            <a:lvl4pPr marL="625475" indent="-171450">
              <a:defRPr/>
            </a:lvl4pPr>
            <a:lvl5pPr marL="739775" indent="-1143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solidFill>
                  <a:srgbClr val="2372B9"/>
                </a:solidFill>
              </a:rPr>
              <a:t>Presentation Title</a:t>
            </a:r>
          </a:p>
        </p:txBody>
      </p:sp>
      <p:sp>
        <p:nvSpPr>
          <p:cNvPr id="6" name="Slide Number Placeholder 5"/>
          <p:cNvSpPr>
            <a:spLocks noGrp="1"/>
          </p:cNvSpPr>
          <p:nvPr>
            <p:ph type="sldNum" sz="quarter" idx="12"/>
          </p:nvPr>
        </p:nvSpPr>
        <p:spPr/>
        <p:txBody>
          <a:bodyPr/>
          <a:lstStyle/>
          <a:p>
            <a:fld id="{2ED86176-D6A4-43D8-BE13-F18245AD9D39}" type="slidenum">
              <a:rPr lang="en-US" smtClean="0">
                <a:solidFill>
                  <a:srgbClr val="2372B9"/>
                </a:solidFill>
              </a:rPr>
              <a:pPr/>
              <a:t>‹#›</a:t>
            </a:fld>
            <a:endParaRPr lang="en-US" dirty="0">
              <a:solidFill>
                <a:srgbClr val="2372B9"/>
              </a:solidFill>
            </a:endParaRPr>
          </a:p>
        </p:txBody>
      </p:sp>
    </p:spTree>
    <p:extLst>
      <p:ext uri="{BB962C8B-B14F-4D97-AF65-F5344CB8AC3E}">
        <p14:creationId xmlns:p14="http://schemas.microsoft.com/office/powerpoint/2010/main" val="2595300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able of Contents">
    <p:spTree>
      <p:nvGrpSpPr>
        <p:cNvPr id="1" name=""/>
        <p:cNvGrpSpPr/>
        <p:nvPr/>
      </p:nvGrpSpPr>
      <p:grpSpPr>
        <a:xfrm>
          <a:off x="0" y="0"/>
          <a:ext cx="0" cy="0"/>
          <a:chOff x="0" y="0"/>
          <a:chExt cx="0" cy="0"/>
        </a:xfrm>
      </p:grpSpPr>
      <p:sp>
        <p:nvSpPr>
          <p:cNvPr id="8" name="Rectangle 7"/>
          <p:cNvSpPr/>
          <p:nvPr userDrawn="1"/>
        </p:nvSpPr>
        <p:spPr>
          <a:xfrm>
            <a:off x="0" y="626165"/>
            <a:ext cx="9144000" cy="367748"/>
          </a:xfrm>
          <a:prstGeom prst="rect">
            <a:avLst/>
          </a:prstGeom>
          <a:solidFill>
            <a:srgbClr val="FFFFFF"/>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2" name="Title 1"/>
          <p:cNvSpPr>
            <a:spLocks noGrp="1"/>
          </p:cNvSpPr>
          <p:nvPr>
            <p:ph type="title"/>
          </p:nvPr>
        </p:nvSpPr>
        <p:spPr>
          <a:xfrm>
            <a:off x="363538" y="0"/>
            <a:ext cx="8412162" cy="728663"/>
          </a:xfrm>
        </p:spPr>
        <p:txBody>
          <a:bodyPr/>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363538" y="990600"/>
            <a:ext cx="8412162" cy="5411788"/>
          </a:xfrm>
        </p:spPr>
        <p:txBody>
          <a:bodyPr/>
          <a:lstStyle>
            <a:lvl1pPr marL="1033463" indent="-1033463">
              <a:spcBef>
                <a:spcPts val="600"/>
              </a:spcBef>
              <a:tabLst>
                <a:tab pos="796925" algn="r"/>
                <a:tab pos="1033463" algn="l"/>
              </a:tabLst>
              <a:defRPr sz="1600"/>
            </a:lvl1pPr>
            <a:lvl2pPr marL="1258888" indent="-225425">
              <a:defRPr sz="1600"/>
            </a:lvl2pPr>
            <a:lvl3pPr marL="1423988" indent="-171450">
              <a:defRPr sz="1600"/>
            </a:lvl3pPr>
            <a:lvl4pPr marL="1606550" indent="-171450">
              <a:defRPr sz="1600"/>
            </a:lvl4pPr>
            <a:lvl5pPr marL="1709738" indent="-1143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solidFill>
                  <a:srgbClr val="2372B9"/>
                </a:solidFill>
              </a:rPr>
              <a:t>Presentation Title</a:t>
            </a:r>
          </a:p>
        </p:txBody>
      </p:sp>
      <p:sp>
        <p:nvSpPr>
          <p:cNvPr id="6" name="Slide Number Placeholder 5"/>
          <p:cNvSpPr>
            <a:spLocks noGrp="1"/>
          </p:cNvSpPr>
          <p:nvPr>
            <p:ph type="sldNum" sz="quarter" idx="12"/>
          </p:nvPr>
        </p:nvSpPr>
        <p:spPr/>
        <p:txBody>
          <a:bodyPr/>
          <a:lstStyle/>
          <a:p>
            <a:fld id="{2ED86176-D6A4-43D8-BE13-F18245AD9D39}" type="slidenum">
              <a:rPr lang="en-US" smtClean="0">
                <a:solidFill>
                  <a:srgbClr val="2372B9"/>
                </a:solidFill>
              </a:rPr>
              <a:pPr/>
              <a:t>‹#›</a:t>
            </a:fld>
            <a:endParaRPr lang="en-US" dirty="0">
              <a:solidFill>
                <a:srgbClr val="2372B9"/>
              </a:solidFill>
            </a:endParaRPr>
          </a:p>
        </p:txBody>
      </p:sp>
    </p:spTree>
    <p:extLst>
      <p:ext uri="{BB962C8B-B14F-4D97-AF65-F5344CB8AC3E}">
        <p14:creationId xmlns:p14="http://schemas.microsoft.com/office/powerpoint/2010/main" val="4187531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Rectangle 7"/>
          <p:cNvSpPr/>
          <p:nvPr userDrawn="1"/>
        </p:nvSpPr>
        <p:spPr>
          <a:xfrm>
            <a:off x="0" y="626165"/>
            <a:ext cx="9144000" cy="367748"/>
          </a:xfrm>
          <a:prstGeom prst="rect">
            <a:avLst/>
          </a:prstGeom>
          <a:solidFill>
            <a:srgbClr val="FFFFFF"/>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3" name="Content Placeholder 2"/>
          <p:cNvSpPr>
            <a:spLocks noGrp="1"/>
          </p:cNvSpPr>
          <p:nvPr>
            <p:ph idx="1"/>
          </p:nvPr>
        </p:nvSpPr>
        <p:spPr>
          <a:xfrm>
            <a:off x="363538" y="2054225"/>
            <a:ext cx="8412162" cy="4348163"/>
          </a:xfrm>
        </p:spPr>
        <p:txBody>
          <a:bodyPr/>
          <a:lstStyle>
            <a:lvl1pPr>
              <a:spcBef>
                <a:spcPts val="600"/>
              </a:spcBef>
              <a:defRPr sz="2400"/>
            </a:lvl1pPr>
            <a:lvl2pPr marL="225425" indent="-225425">
              <a:defRPr sz="2400"/>
            </a:lvl2pPr>
            <a:lvl3pPr marL="457200" indent="-227013">
              <a:defRPr sz="2400"/>
            </a:lvl3pPr>
            <a:lvl4pPr marL="690563" indent="-231775">
              <a:defRPr sz="2400"/>
            </a:lvl4pPr>
            <a:lvl5pPr marL="914400" indent="-233363">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solidFill>
                  <a:srgbClr val="2372B9"/>
                </a:solidFill>
              </a:rPr>
              <a:t>Presentation Title</a:t>
            </a:r>
          </a:p>
        </p:txBody>
      </p:sp>
      <p:sp>
        <p:nvSpPr>
          <p:cNvPr id="6" name="Slide Number Placeholder 5"/>
          <p:cNvSpPr>
            <a:spLocks noGrp="1"/>
          </p:cNvSpPr>
          <p:nvPr>
            <p:ph type="sldNum" sz="quarter" idx="12"/>
          </p:nvPr>
        </p:nvSpPr>
        <p:spPr/>
        <p:txBody>
          <a:bodyPr/>
          <a:lstStyle/>
          <a:p>
            <a:fld id="{2ED86176-D6A4-43D8-BE13-F18245AD9D39}" type="slidenum">
              <a:rPr lang="en-US" smtClean="0">
                <a:solidFill>
                  <a:srgbClr val="2372B9"/>
                </a:solidFill>
              </a:rPr>
              <a:pPr/>
              <a:t>‹#›</a:t>
            </a:fld>
            <a:endParaRPr lang="en-US" dirty="0">
              <a:solidFill>
                <a:srgbClr val="2372B9"/>
              </a:solidFill>
            </a:endParaRP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76611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363538" y="1003300"/>
            <a:ext cx="8412162" cy="5399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solidFill>
                  <a:srgbClr val="2372B9"/>
                </a:solidFill>
              </a:rPr>
              <a:t>Presentation Title</a:t>
            </a:r>
          </a:p>
        </p:txBody>
      </p:sp>
      <p:sp>
        <p:nvSpPr>
          <p:cNvPr id="6" name="Slide Number Placeholder 5"/>
          <p:cNvSpPr>
            <a:spLocks noGrp="1"/>
          </p:cNvSpPr>
          <p:nvPr>
            <p:ph type="sldNum" sz="quarter" idx="12"/>
          </p:nvPr>
        </p:nvSpPr>
        <p:spPr/>
        <p:txBody>
          <a:bodyPr/>
          <a:lstStyle/>
          <a:p>
            <a:fld id="{2ED86176-D6A4-43D8-BE13-F18245AD9D39}" type="slidenum">
              <a:rPr lang="en-US" smtClean="0">
                <a:solidFill>
                  <a:srgbClr val="2372B9"/>
                </a:solidFill>
              </a:rPr>
              <a:pPr/>
              <a:t>‹#›</a:t>
            </a:fld>
            <a:endParaRPr lang="en-US" dirty="0">
              <a:solidFill>
                <a:srgbClr val="2372B9"/>
              </a:solidFill>
            </a:endParaRPr>
          </a:p>
        </p:txBody>
      </p:sp>
    </p:spTree>
    <p:extLst>
      <p:ext uri="{BB962C8B-B14F-4D97-AF65-F5344CB8AC3E}">
        <p14:creationId xmlns:p14="http://schemas.microsoft.com/office/powerpoint/2010/main" val="3791353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3538" y="1003300"/>
            <a:ext cx="4117975" cy="5399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solidFill>
                  <a:srgbClr val="2372B9"/>
                </a:solidFill>
              </a:rPr>
              <a:t>Presentation Title</a:t>
            </a:r>
          </a:p>
        </p:txBody>
      </p:sp>
      <p:sp>
        <p:nvSpPr>
          <p:cNvPr id="6" name="Slide Number Placeholder 5"/>
          <p:cNvSpPr>
            <a:spLocks noGrp="1"/>
          </p:cNvSpPr>
          <p:nvPr>
            <p:ph type="sldNum" sz="quarter" idx="12"/>
          </p:nvPr>
        </p:nvSpPr>
        <p:spPr/>
        <p:txBody>
          <a:bodyPr/>
          <a:lstStyle/>
          <a:p>
            <a:fld id="{2ED86176-D6A4-43D8-BE13-F18245AD9D39}" type="slidenum">
              <a:rPr lang="en-US" smtClean="0">
                <a:solidFill>
                  <a:srgbClr val="2372B9"/>
                </a:solidFill>
              </a:rPr>
              <a:pPr/>
              <a:t>‹#›</a:t>
            </a:fld>
            <a:endParaRPr lang="en-US" dirty="0">
              <a:solidFill>
                <a:srgbClr val="2372B9"/>
              </a:solidFill>
            </a:endParaRPr>
          </a:p>
        </p:txBody>
      </p:sp>
      <p:sp>
        <p:nvSpPr>
          <p:cNvPr id="7" name="Content Placeholder 2"/>
          <p:cNvSpPr>
            <a:spLocks noGrp="1"/>
          </p:cNvSpPr>
          <p:nvPr>
            <p:ph idx="13"/>
          </p:nvPr>
        </p:nvSpPr>
        <p:spPr>
          <a:xfrm>
            <a:off x="4665662" y="1003300"/>
            <a:ext cx="4110037" cy="5399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4978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4 Quadra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3538" y="860913"/>
            <a:ext cx="4117975" cy="334963"/>
          </a:xfrm>
        </p:spPr>
        <p:txBody>
          <a:bodyPr anchor="b" anchorCtr="0"/>
          <a:lstStyle>
            <a:lvl1pPr>
              <a:defRPr lang="en-US" sz="1400" kern="1200" dirty="0" smtClean="0">
                <a:solidFill>
                  <a:schemeClr val="accent3"/>
                </a:solidFill>
                <a:latin typeface="+mj-lt"/>
                <a:ea typeface="+mn-ea"/>
                <a:cs typeface="+mn-cs"/>
              </a:defRPr>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solidFill>
                  <a:srgbClr val="2372B9"/>
                </a:solidFill>
              </a:rPr>
              <a:t>Presentation Title</a:t>
            </a:r>
          </a:p>
        </p:txBody>
      </p:sp>
      <p:sp>
        <p:nvSpPr>
          <p:cNvPr id="6" name="Slide Number Placeholder 5"/>
          <p:cNvSpPr>
            <a:spLocks noGrp="1"/>
          </p:cNvSpPr>
          <p:nvPr>
            <p:ph type="sldNum" sz="quarter" idx="12"/>
          </p:nvPr>
        </p:nvSpPr>
        <p:spPr/>
        <p:txBody>
          <a:bodyPr/>
          <a:lstStyle/>
          <a:p>
            <a:fld id="{2ED86176-D6A4-43D8-BE13-F18245AD9D39}" type="slidenum">
              <a:rPr lang="en-US" smtClean="0">
                <a:solidFill>
                  <a:srgbClr val="2372B9"/>
                </a:solidFill>
              </a:rPr>
              <a:pPr/>
              <a:t>‹#›</a:t>
            </a:fld>
            <a:endParaRPr lang="en-US" dirty="0">
              <a:solidFill>
                <a:srgbClr val="2372B9"/>
              </a:solidFill>
            </a:endParaRPr>
          </a:p>
        </p:txBody>
      </p:sp>
      <p:sp>
        <p:nvSpPr>
          <p:cNvPr id="7" name="Content Placeholder 2"/>
          <p:cNvSpPr>
            <a:spLocks noGrp="1"/>
          </p:cNvSpPr>
          <p:nvPr>
            <p:ph idx="13"/>
          </p:nvPr>
        </p:nvSpPr>
        <p:spPr>
          <a:xfrm>
            <a:off x="4665662" y="860913"/>
            <a:ext cx="4110037" cy="334963"/>
          </a:xfrm>
        </p:spPr>
        <p:txBody>
          <a:bodyPr anchor="b" anchorCtr="0"/>
          <a:lstStyle>
            <a:lvl1pPr>
              <a:defRPr lang="en-US" sz="1400" kern="1200" dirty="0" smtClean="0">
                <a:solidFill>
                  <a:schemeClr val="accent3"/>
                </a:solidFill>
                <a:latin typeface="+mj-lt"/>
                <a:ea typeface="+mn-ea"/>
                <a:cs typeface="+mn-cs"/>
              </a:defRPr>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a:off x="4665663" y="1201446"/>
            <a:ext cx="41100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371476" y="1201446"/>
            <a:ext cx="41100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4"/>
          </p:nvPr>
        </p:nvSpPr>
        <p:spPr>
          <a:xfrm>
            <a:off x="363538" y="3365574"/>
            <a:ext cx="4117975" cy="334963"/>
          </a:xfrm>
        </p:spPr>
        <p:txBody>
          <a:bodyPr anchor="b" anchorCtr="0"/>
          <a:lstStyle>
            <a:lvl1pPr>
              <a:defRPr lang="en-US" sz="1400" kern="1200" dirty="0" smtClean="0">
                <a:solidFill>
                  <a:schemeClr val="accent3"/>
                </a:solidFill>
                <a:latin typeface="+mj-lt"/>
                <a:ea typeface="+mn-ea"/>
                <a:cs typeface="+mn-cs"/>
              </a:defRPr>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5"/>
          </p:nvPr>
        </p:nvSpPr>
        <p:spPr>
          <a:xfrm>
            <a:off x="4665662" y="3365574"/>
            <a:ext cx="4110037" cy="334963"/>
          </a:xfrm>
        </p:spPr>
        <p:txBody>
          <a:bodyPr anchor="b" anchorCtr="0"/>
          <a:lstStyle>
            <a:lvl1pPr>
              <a:defRPr lang="en-US" sz="1400" kern="1200" dirty="0" smtClean="0">
                <a:solidFill>
                  <a:schemeClr val="accent3"/>
                </a:solidFill>
                <a:latin typeface="+mj-lt"/>
                <a:ea typeface="+mn-ea"/>
                <a:cs typeface="+mn-cs"/>
              </a:defRPr>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 name="Straight Connector 13"/>
          <p:cNvCxnSpPr/>
          <p:nvPr userDrawn="1"/>
        </p:nvCxnSpPr>
        <p:spPr>
          <a:xfrm>
            <a:off x="4665663" y="3706107"/>
            <a:ext cx="41100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371476" y="3706107"/>
            <a:ext cx="41100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490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solidFill>
                  <a:srgbClr val="2372B9"/>
                </a:solidFill>
              </a:rPr>
              <a:t>Presentation Title</a:t>
            </a:r>
          </a:p>
        </p:txBody>
      </p:sp>
      <p:sp>
        <p:nvSpPr>
          <p:cNvPr id="5" name="Slide Number Placeholder 4"/>
          <p:cNvSpPr>
            <a:spLocks noGrp="1"/>
          </p:cNvSpPr>
          <p:nvPr>
            <p:ph type="sldNum" sz="quarter" idx="12"/>
          </p:nvPr>
        </p:nvSpPr>
        <p:spPr/>
        <p:txBody>
          <a:bodyPr/>
          <a:lstStyle/>
          <a:p>
            <a:fld id="{2ED86176-D6A4-43D8-BE13-F18245AD9D39}" type="slidenum">
              <a:rPr lang="en-US" smtClean="0">
                <a:solidFill>
                  <a:srgbClr val="2372B9"/>
                </a:solidFill>
              </a:rPr>
              <a:pPr/>
              <a:t>‹#›</a:t>
            </a:fld>
            <a:endParaRPr lang="en-US" dirty="0">
              <a:solidFill>
                <a:srgbClr val="2372B9"/>
              </a:solidFill>
            </a:endParaRPr>
          </a:p>
        </p:txBody>
      </p:sp>
    </p:spTree>
    <p:extLst>
      <p:ext uri="{BB962C8B-B14F-4D97-AF65-F5344CB8AC3E}">
        <p14:creationId xmlns:p14="http://schemas.microsoft.com/office/powerpoint/2010/main" val="2687281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ocess Flow">
    <p:spTree>
      <p:nvGrpSpPr>
        <p:cNvPr id="1" name=""/>
        <p:cNvGrpSpPr/>
        <p:nvPr/>
      </p:nvGrpSpPr>
      <p:grpSpPr>
        <a:xfrm>
          <a:off x="0" y="0"/>
          <a:ext cx="0" cy="0"/>
          <a:chOff x="0" y="0"/>
          <a:chExt cx="0" cy="0"/>
        </a:xfrm>
      </p:grpSpPr>
      <p:sp>
        <p:nvSpPr>
          <p:cNvPr id="14" name="Text Placeholder 5"/>
          <p:cNvSpPr>
            <a:spLocks noGrp="1"/>
          </p:cNvSpPr>
          <p:nvPr>
            <p:ph type="body" sz="quarter" idx="17"/>
          </p:nvPr>
        </p:nvSpPr>
        <p:spPr>
          <a:xfrm>
            <a:off x="6587424" y="817866"/>
            <a:ext cx="2188276" cy="840489"/>
          </a:xfrm>
          <a:prstGeom prst="homePlate">
            <a:avLst>
              <a:gd name="adj" fmla="val 38615"/>
            </a:avLst>
          </a:prstGeom>
          <a:solidFill>
            <a:schemeClr val="tx1"/>
          </a:solidFill>
          <a:ln w="19050">
            <a:solidFill>
              <a:schemeClr val="bg1"/>
            </a:solidFill>
          </a:ln>
        </p:spPr>
        <p:txBody>
          <a:bodyPr vert="horz" lIns="731520" tIns="91440" rIns="91440" bIns="91440" rtlCol="0" anchor="ctr" anchorCtr="0">
            <a:noAutofit/>
          </a:bodyPr>
          <a:lstStyle>
            <a:lvl1pPr>
              <a:defRPr lang="en-US" sz="1600" dirty="0" smtClean="0">
                <a:solidFill>
                  <a:schemeClr val="bg1"/>
                </a:solidFill>
                <a:latin typeface="+mj-lt"/>
              </a:defRPr>
            </a:lvl1pPr>
            <a:lvl2pPr>
              <a:defRPr lang="en-US" sz="1400" dirty="0" smtClean="0">
                <a:solidFill>
                  <a:schemeClr val="bg1"/>
                </a:solidFill>
              </a:defRPr>
            </a:lvl2pPr>
            <a:lvl3pPr>
              <a:defRPr lang="en-US" sz="1200" dirty="0" smtClean="0">
                <a:solidFill>
                  <a:schemeClr val="bg1"/>
                </a:solidFill>
              </a:defRPr>
            </a:lvl3pPr>
            <a:lvl4pPr>
              <a:defRPr lang="en-US" sz="1100" dirty="0" smtClean="0">
                <a:solidFill>
                  <a:schemeClr val="bg1"/>
                </a:solidFill>
              </a:defRPr>
            </a:lvl4pPr>
            <a:lvl5pPr>
              <a:defRPr lang="en-US" sz="1050"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5"/>
          <p:cNvSpPr>
            <a:spLocks noGrp="1"/>
          </p:cNvSpPr>
          <p:nvPr>
            <p:ph type="body" sz="quarter" idx="16"/>
          </p:nvPr>
        </p:nvSpPr>
        <p:spPr>
          <a:xfrm>
            <a:off x="4964111" y="817866"/>
            <a:ext cx="2188276" cy="840489"/>
          </a:xfrm>
          <a:prstGeom prst="homePlate">
            <a:avLst>
              <a:gd name="adj" fmla="val 38615"/>
            </a:avLst>
          </a:prstGeom>
          <a:solidFill>
            <a:schemeClr val="tx1"/>
          </a:solidFill>
          <a:ln w="19050">
            <a:solidFill>
              <a:schemeClr val="bg1"/>
            </a:solidFill>
          </a:ln>
        </p:spPr>
        <p:txBody>
          <a:bodyPr vert="horz" lIns="731520" tIns="91440" rIns="91440" bIns="91440" rtlCol="0" anchor="ctr" anchorCtr="0">
            <a:noAutofit/>
          </a:bodyPr>
          <a:lstStyle>
            <a:lvl1pPr>
              <a:defRPr lang="en-US" sz="1600" dirty="0" smtClean="0">
                <a:solidFill>
                  <a:schemeClr val="bg1"/>
                </a:solidFill>
                <a:latin typeface="+mj-lt"/>
              </a:defRPr>
            </a:lvl1pPr>
            <a:lvl2pPr>
              <a:defRPr lang="en-US" sz="1400" dirty="0" smtClean="0">
                <a:solidFill>
                  <a:schemeClr val="bg1"/>
                </a:solidFill>
              </a:defRPr>
            </a:lvl2pPr>
            <a:lvl3pPr>
              <a:defRPr lang="en-US" sz="1200" dirty="0" smtClean="0">
                <a:solidFill>
                  <a:schemeClr val="bg1"/>
                </a:solidFill>
              </a:defRPr>
            </a:lvl3pPr>
            <a:lvl4pPr>
              <a:defRPr lang="en-US" sz="1100" dirty="0" smtClean="0">
                <a:solidFill>
                  <a:schemeClr val="bg1"/>
                </a:solidFill>
              </a:defRPr>
            </a:lvl4pPr>
            <a:lvl5pPr>
              <a:defRPr lang="en-US" sz="1050"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5"/>
          <p:cNvSpPr>
            <a:spLocks noGrp="1"/>
          </p:cNvSpPr>
          <p:nvPr>
            <p:ph type="body" sz="quarter" idx="15"/>
          </p:nvPr>
        </p:nvSpPr>
        <p:spPr>
          <a:xfrm>
            <a:off x="3340797" y="817866"/>
            <a:ext cx="2188276" cy="840489"/>
          </a:xfrm>
          <a:prstGeom prst="homePlate">
            <a:avLst>
              <a:gd name="adj" fmla="val 38615"/>
            </a:avLst>
          </a:prstGeom>
          <a:solidFill>
            <a:schemeClr val="tx1"/>
          </a:solidFill>
          <a:ln w="19050">
            <a:solidFill>
              <a:schemeClr val="bg1"/>
            </a:solidFill>
          </a:ln>
        </p:spPr>
        <p:txBody>
          <a:bodyPr vert="horz" lIns="731520" tIns="91440" rIns="91440" bIns="91440" rtlCol="0" anchor="ctr" anchorCtr="0">
            <a:noAutofit/>
          </a:bodyPr>
          <a:lstStyle>
            <a:lvl1pPr>
              <a:defRPr lang="en-US" sz="1600" dirty="0" smtClean="0">
                <a:solidFill>
                  <a:schemeClr val="bg1"/>
                </a:solidFill>
                <a:latin typeface="+mj-lt"/>
              </a:defRPr>
            </a:lvl1pPr>
            <a:lvl2pPr>
              <a:defRPr lang="en-US" sz="1400" dirty="0" smtClean="0">
                <a:solidFill>
                  <a:schemeClr val="bg1"/>
                </a:solidFill>
              </a:defRPr>
            </a:lvl2pPr>
            <a:lvl3pPr>
              <a:defRPr lang="en-US" sz="1200" dirty="0" smtClean="0">
                <a:solidFill>
                  <a:schemeClr val="bg1"/>
                </a:solidFill>
              </a:defRPr>
            </a:lvl3pPr>
            <a:lvl4pPr>
              <a:defRPr lang="en-US" sz="1100" dirty="0" smtClean="0">
                <a:solidFill>
                  <a:schemeClr val="bg1"/>
                </a:solidFill>
              </a:defRPr>
            </a:lvl4pPr>
            <a:lvl5pPr>
              <a:defRPr lang="en-US" sz="1050"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5"/>
          <p:cNvSpPr>
            <a:spLocks noGrp="1"/>
          </p:cNvSpPr>
          <p:nvPr>
            <p:ph type="body" sz="quarter" idx="14"/>
          </p:nvPr>
        </p:nvSpPr>
        <p:spPr>
          <a:xfrm>
            <a:off x="1717483" y="817866"/>
            <a:ext cx="2188276" cy="840489"/>
          </a:xfrm>
          <a:prstGeom prst="homePlate">
            <a:avLst>
              <a:gd name="adj" fmla="val 38615"/>
            </a:avLst>
          </a:prstGeom>
          <a:solidFill>
            <a:schemeClr val="tx1"/>
          </a:solidFill>
          <a:ln w="19050">
            <a:solidFill>
              <a:schemeClr val="bg1"/>
            </a:solidFill>
          </a:ln>
        </p:spPr>
        <p:txBody>
          <a:bodyPr vert="horz" lIns="731520" tIns="91440" rIns="91440" bIns="91440" rtlCol="0" anchor="ctr" anchorCtr="0">
            <a:noAutofit/>
          </a:bodyPr>
          <a:lstStyle>
            <a:lvl1pPr>
              <a:defRPr lang="en-US" sz="1600" dirty="0" smtClean="0">
                <a:solidFill>
                  <a:schemeClr val="bg1"/>
                </a:solidFill>
                <a:latin typeface="+mj-lt"/>
              </a:defRPr>
            </a:lvl1pPr>
            <a:lvl2pPr>
              <a:defRPr lang="en-US" sz="1400" dirty="0" smtClean="0">
                <a:solidFill>
                  <a:schemeClr val="bg1"/>
                </a:solidFill>
              </a:defRPr>
            </a:lvl2pPr>
            <a:lvl3pPr>
              <a:defRPr lang="en-US" sz="1200" dirty="0" smtClean="0">
                <a:solidFill>
                  <a:schemeClr val="bg1"/>
                </a:solidFill>
              </a:defRPr>
            </a:lvl3pPr>
            <a:lvl4pPr>
              <a:defRPr lang="en-US" sz="1100" dirty="0" smtClean="0">
                <a:solidFill>
                  <a:schemeClr val="bg1"/>
                </a:solidFill>
              </a:defRPr>
            </a:lvl4pPr>
            <a:lvl5pPr>
              <a:defRPr lang="en-US" sz="1050"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solidFill>
                  <a:srgbClr val="2372B9"/>
                </a:solidFill>
              </a:rPr>
              <a:t>Presentation Title</a:t>
            </a:r>
          </a:p>
        </p:txBody>
      </p:sp>
      <p:sp>
        <p:nvSpPr>
          <p:cNvPr id="5" name="Slide Number Placeholder 4"/>
          <p:cNvSpPr>
            <a:spLocks noGrp="1"/>
          </p:cNvSpPr>
          <p:nvPr>
            <p:ph type="sldNum" sz="quarter" idx="12"/>
          </p:nvPr>
        </p:nvSpPr>
        <p:spPr/>
        <p:txBody>
          <a:bodyPr/>
          <a:lstStyle/>
          <a:p>
            <a:fld id="{2ED86176-D6A4-43D8-BE13-F18245AD9D39}" type="slidenum">
              <a:rPr lang="en-US" smtClean="0">
                <a:solidFill>
                  <a:srgbClr val="2372B9"/>
                </a:solidFill>
              </a:rPr>
              <a:pPr/>
              <a:t>‹#›</a:t>
            </a:fld>
            <a:endParaRPr lang="en-US" dirty="0">
              <a:solidFill>
                <a:srgbClr val="2372B9"/>
              </a:solidFill>
            </a:endParaRPr>
          </a:p>
        </p:txBody>
      </p:sp>
      <p:sp>
        <p:nvSpPr>
          <p:cNvPr id="6" name="Text Placeholder 5"/>
          <p:cNvSpPr>
            <a:spLocks noGrp="1"/>
          </p:cNvSpPr>
          <p:nvPr>
            <p:ph type="body" sz="quarter" idx="13"/>
          </p:nvPr>
        </p:nvSpPr>
        <p:spPr>
          <a:xfrm>
            <a:off x="363538" y="817866"/>
            <a:ext cx="1890563" cy="840489"/>
          </a:xfrm>
          <a:prstGeom prst="homePlate">
            <a:avLst>
              <a:gd name="adj" fmla="val 31025"/>
            </a:avLst>
          </a:prstGeom>
          <a:solidFill>
            <a:srgbClr val="2372B9"/>
          </a:solidFill>
          <a:ln w="19050">
            <a:solidFill>
              <a:schemeClr val="bg1"/>
            </a:solidFill>
          </a:ln>
        </p:spPr>
        <p:txBody>
          <a:bodyPr lIns="91440" tIns="91440" rIns="91440" bIns="91440" anchor="ctr" anchorCtr="0"/>
          <a:lstStyle>
            <a:lvl1pPr>
              <a:defRPr sz="1600">
                <a:solidFill>
                  <a:schemeClr val="bg1"/>
                </a:solidFill>
                <a:latin typeface="+mj-lt"/>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8"/>
          </p:nvPr>
        </p:nvSpPr>
        <p:spPr>
          <a:xfrm>
            <a:off x="363538" y="1780162"/>
            <a:ext cx="1567047" cy="4298376"/>
          </a:xfrm>
        </p:spPr>
        <p:txBody>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5"/>
          <p:cNvSpPr>
            <a:spLocks noGrp="1"/>
          </p:cNvSpPr>
          <p:nvPr>
            <p:ph type="body" sz="quarter" idx="19"/>
          </p:nvPr>
        </p:nvSpPr>
        <p:spPr>
          <a:xfrm>
            <a:off x="2033985" y="1780162"/>
            <a:ext cx="1567047" cy="4298376"/>
          </a:xfrm>
        </p:spPr>
        <p:txBody>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5"/>
          <p:cNvSpPr>
            <a:spLocks noGrp="1"/>
          </p:cNvSpPr>
          <p:nvPr>
            <p:ph type="body" sz="quarter" idx="20"/>
          </p:nvPr>
        </p:nvSpPr>
        <p:spPr>
          <a:xfrm>
            <a:off x="3704432" y="1780162"/>
            <a:ext cx="1567047" cy="4298376"/>
          </a:xfrm>
        </p:spPr>
        <p:txBody>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5"/>
          <p:cNvSpPr>
            <a:spLocks noGrp="1"/>
          </p:cNvSpPr>
          <p:nvPr>
            <p:ph type="body" sz="quarter" idx="21"/>
          </p:nvPr>
        </p:nvSpPr>
        <p:spPr>
          <a:xfrm>
            <a:off x="5374879" y="1780162"/>
            <a:ext cx="1567047" cy="4298376"/>
          </a:xfrm>
        </p:spPr>
        <p:txBody>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5"/>
          <p:cNvSpPr>
            <a:spLocks noGrp="1"/>
          </p:cNvSpPr>
          <p:nvPr>
            <p:ph type="body" sz="quarter" idx="22"/>
          </p:nvPr>
        </p:nvSpPr>
        <p:spPr>
          <a:xfrm>
            <a:off x="7045325" y="1780162"/>
            <a:ext cx="1567047" cy="4298376"/>
          </a:xfrm>
        </p:spPr>
        <p:txBody>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403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7" name="Rectangle 6"/>
          <p:cNvSpPr/>
          <p:nvPr userDrawn="1"/>
        </p:nvSpPr>
        <p:spPr>
          <a:xfrm>
            <a:off x="0" y="626165"/>
            <a:ext cx="9144000" cy="367748"/>
          </a:xfrm>
          <a:prstGeom prst="rect">
            <a:avLst/>
          </a:prstGeom>
          <a:solidFill>
            <a:srgbClr val="FFFFFF"/>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
        <p:nvSpPr>
          <p:cNvPr id="3" name="Footer Placeholder 2"/>
          <p:cNvSpPr>
            <a:spLocks noGrp="1"/>
          </p:cNvSpPr>
          <p:nvPr>
            <p:ph type="ftr" sz="quarter" idx="11"/>
          </p:nvPr>
        </p:nvSpPr>
        <p:spPr/>
        <p:txBody>
          <a:bodyPr/>
          <a:lstStyle/>
          <a:p>
            <a:r>
              <a:rPr lang="en-US" dirty="0">
                <a:solidFill>
                  <a:srgbClr val="2372B9"/>
                </a:solidFill>
              </a:rPr>
              <a:t>Presentation Title</a:t>
            </a:r>
          </a:p>
        </p:txBody>
      </p:sp>
      <p:sp>
        <p:nvSpPr>
          <p:cNvPr id="4" name="Slide Number Placeholder 3"/>
          <p:cNvSpPr>
            <a:spLocks noGrp="1"/>
          </p:cNvSpPr>
          <p:nvPr>
            <p:ph type="sldNum" sz="quarter" idx="12"/>
          </p:nvPr>
        </p:nvSpPr>
        <p:spPr/>
        <p:txBody>
          <a:bodyPr/>
          <a:lstStyle/>
          <a:p>
            <a:fld id="{2ED86176-D6A4-43D8-BE13-F18245AD9D39}" type="slidenum">
              <a:rPr lang="en-US" smtClean="0">
                <a:solidFill>
                  <a:srgbClr val="2372B9"/>
                </a:solidFill>
              </a:rPr>
              <a:pPr/>
              <a:t>‹#›</a:t>
            </a:fld>
            <a:endParaRPr lang="en-US" dirty="0">
              <a:solidFill>
                <a:srgbClr val="2372B9"/>
              </a:solidFill>
            </a:endParaRPr>
          </a:p>
        </p:txBody>
      </p:sp>
      <p:sp>
        <p:nvSpPr>
          <p:cNvPr id="8" name="Picture Placeholder 7"/>
          <p:cNvSpPr>
            <a:spLocks noGrp="1"/>
          </p:cNvSpPr>
          <p:nvPr>
            <p:ph type="pic" sz="quarter" idx="13"/>
          </p:nvPr>
        </p:nvSpPr>
        <p:spPr>
          <a:xfrm>
            <a:off x="1" y="0"/>
            <a:ext cx="9144000" cy="6402388"/>
          </a:xfrm>
        </p:spPr>
        <p:txBody>
          <a:bodyPr/>
          <a:lstStyle/>
          <a:p>
            <a:r>
              <a:rPr lang="en-US" dirty="0"/>
              <a:t>Click icon to add picture</a:t>
            </a:r>
          </a:p>
        </p:txBody>
      </p:sp>
    </p:spTree>
    <p:extLst>
      <p:ext uri="{BB962C8B-B14F-4D97-AF65-F5344CB8AC3E}">
        <p14:creationId xmlns:p14="http://schemas.microsoft.com/office/powerpoint/2010/main" val="3749494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004041"/>
            <a:ext cx="8407091" cy="5203540"/>
          </a:xfrm>
        </p:spPr>
        <p:txBody>
          <a:bodyPr/>
          <a:lstStyle>
            <a:lvl4pPr>
              <a:defRPr>
                <a:latin typeface="BentonSans"/>
              </a:defRPr>
            </a:lvl4pPr>
            <a:lvl5pPr>
              <a:defRPr>
                <a:latin typeface="BentonSan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180F57C-939F-5A4D-95FA-B62601CE83EE}" type="slidenum">
              <a:rPr lang="en-US" smtClean="0">
                <a:solidFill>
                  <a:srgbClr val="2372B9"/>
                </a:solidFill>
              </a:rPr>
              <a:pPr/>
              <a:t>‹#›</a:t>
            </a:fld>
            <a:endParaRPr lang="en-US" dirty="0">
              <a:solidFill>
                <a:srgbClr val="2372B9"/>
              </a:solidFill>
            </a:endParaRPr>
          </a:p>
        </p:txBody>
      </p:sp>
      <p:sp>
        <p:nvSpPr>
          <p:cNvPr id="15" name="Text Placeholder 14"/>
          <p:cNvSpPr>
            <a:spLocks noGrp="1"/>
          </p:cNvSpPr>
          <p:nvPr>
            <p:ph type="body" sz="quarter" idx="14" hasCustomPrompt="1"/>
          </p:nvPr>
        </p:nvSpPr>
        <p:spPr>
          <a:xfrm>
            <a:off x="7398989" y="376525"/>
            <a:ext cx="1405273" cy="339725"/>
          </a:xfrm>
          <a:blipFill rotWithShape="1">
            <a:blip r:embed="rId2"/>
            <a:stretch>
              <a:fillRect/>
            </a:stretch>
          </a:blipFill>
        </p:spPr>
        <p:txBody>
          <a:bodyPr lIns="0" tIns="45720">
            <a:normAutofit/>
          </a:bodyPr>
          <a:lstStyle>
            <a:lvl1pPr>
              <a:defRPr sz="1300" b="1" i="0">
                <a:solidFill>
                  <a:schemeClr val="accent3"/>
                </a:solidFill>
                <a:latin typeface="Adelle-Bold"/>
                <a:cs typeface="Adelle-Bold"/>
              </a:defRPr>
            </a:lvl1pPr>
          </a:lstStyle>
          <a:p>
            <a:pPr lvl="0"/>
            <a:r>
              <a:rPr lang="en-US" dirty="0"/>
              <a:t>Section Title</a:t>
            </a:r>
          </a:p>
        </p:txBody>
      </p:sp>
      <p:sp>
        <p:nvSpPr>
          <p:cNvPr id="7" name="Text Placeholder 10"/>
          <p:cNvSpPr>
            <a:spLocks noGrp="1"/>
          </p:cNvSpPr>
          <p:nvPr>
            <p:ph type="body" sz="quarter" idx="13" hasCustomPrompt="1"/>
          </p:nvPr>
        </p:nvSpPr>
        <p:spPr>
          <a:xfrm>
            <a:off x="457200" y="6207581"/>
            <a:ext cx="5456238" cy="142635"/>
          </a:xfrm>
        </p:spPr>
        <p:txBody>
          <a:bodyPr>
            <a:noAutofit/>
          </a:bodyPr>
          <a:lstStyle>
            <a:lvl1pPr marL="0" indent="0">
              <a:lnSpc>
                <a:spcPct val="90000"/>
              </a:lnSpc>
              <a:buFont typeface="Arial"/>
              <a:buNone/>
              <a:defRPr sz="700">
                <a:solidFill>
                  <a:srgbClr val="7E8083"/>
                </a:solidFill>
              </a:defRPr>
            </a:lvl1pPr>
            <a:lvl2pPr marL="457128" indent="0">
              <a:buNone/>
              <a:defRPr sz="600">
                <a:solidFill>
                  <a:srgbClr val="7E8083"/>
                </a:solidFill>
              </a:defRPr>
            </a:lvl2pPr>
            <a:lvl3pPr marL="914253" indent="0">
              <a:buNone/>
              <a:defRPr sz="600">
                <a:solidFill>
                  <a:srgbClr val="7E8083"/>
                </a:solidFill>
              </a:defRPr>
            </a:lvl3pPr>
            <a:lvl4pPr marL="1371380" indent="0">
              <a:buNone/>
              <a:defRPr sz="600">
                <a:solidFill>
                  <a:srgbClr val="7E8083"/>
                </a:solidFill>
              </a:defRPr>
            </a:lvl4pPr>
            <a:lvl5pPr marL="1828508" indent="0">
              <a:buNone/>
              <a:defRPr sz="600">
                <a:solidFill>
                  <a:srgbClr val="7E8083"/>
                </a:solidFill>
              </a:defRPr>
            </a:lvl5pPr>
          </a:lstStyle>
          <a:p>
            <a:pPr lvl="0"/>
            <a:r>
              <a:rPr lang="en-US" dirty="0"/>
              <a:t>Add Source Here</a:t>
            </a:r>
          </a:p>
        </p:txBody>
      </p:sp>
    </p:spTree>
    <p:extLst>
      <p:ext uri="{BB962C8B-B14F-4D97-AF65-F5344CB8AC3E}">
        <p14:creationId xmlns:p14="http://schemas.microsoft.com/office/powerpoint/2010/main" val="29819152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solidFill>
                  <a:srgbClr val="2372B9"/>
                </a:solidFill>
              </a:rPr>
              <a:t>Supplier Comparison Webinar - Constellation Confidential – Not for Distribution Outside Exelon</a:t>
            </a:r>
            <a:endParaRPr lang="en-US" dirty="0"/>
          </a:p>
        </p:txBody>
      </p:sp>
      <p:sp>
        <p:nvSpPr>
          <p:cNvPr id="4" name="Slide Number Placeholder 3"/>
          <p:cNvSpPr>
            <a:spLocks noGrp="1"/>
          </p:cNvSpPr>
          <p:nvPr>
            <p:ph type="sldNum" sz="quarter" idx="12"/>
          </p:nvPr>
        </p:nvSpPr>
        <p:spPr/>
        <p:txBody>
          <a:bodyPr/>
          <a:lstStyle/>
          <a:p>
            <a:fld id="{2ED86176-D6A4-43D8-BE13-F18245AD9D39}" type="slidenum">
              <a:rPr lang="en-US" smtClean="0"/>
              <a:pPr/>
              <a:t>‹#›</a:t>
            </a:fld>
            <a:endParaRPr lang="en-US" dirty="0"/>
          </a:p>
        </p:txBody>
      </p:sp>
    </p:spTree>
    <p:extLst>
      <p:ext uri="{BB962C8B-B14F-4D97-AF65-F5344CB8AC3E}">
        <p14:creationId xmlns:p14="http://schemas.microsoft.com/office/powerpoint/2010/main" val="2175212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ogo of a company&#10;&#10;Description automatically generated">
            <a:extLst>
              <a:ext uri="{FF2B5EF4-FFF2-40B4-BE49-F238E27FC236}">
                <a16:creationId xmlns:a16="http://schemas.microsoft.com/office/drawing/2014/main" id="{0F5D1A2D-4D62-67D8-F29B-88780ED261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2127" y="2302016"/>
            <a:ext cx="3690970" cy="2273490"/>
          </a:xfrm>
          <a:prstGeom prst="rect">
            <a:avLst/>
          </a:prstGeom>
        </p:spPr>
      </p:pic>
      <p:sp>
        <p:nvSpPr>
          <p:cNvPr id="10" name="Title 4">
            <a:extLst>
              <a:ext uri="{FF2B5EF4-FFF2-40B4-BE49-F238E27FC236}">
                <a16:creationId xmlns:a16="http://schemas.microsoft.com/office/drawing/2014/main" id="{664532FB-47D2-4D2D-B7E9-B52CE997829E}"/>
              </a:ext>
            </a:extLst>
          </p:cNvPr>
          <p:cNvSpPr>
            <a:spLocks noGrp="1"/>
          </p:cNvSpPr>
          <p:nvPr>
            <p:ph type="title"/>
          </p:nvPr>
        </p:nvSpPr>
        <p:spPr>
          <a:xfrm>
            <a:off x="4892040" y="1776213"/>
            <a:ext cx="3657600" cy="1606163"/>
          </a:xfrm>
        </p:spPr>
        <p:txBody>
          <a:bodyPr anchor="t" anchorCtr="0"/>
          <a:lstStyle>
            <a:lvl1pPr>
              <a:lnSpc>
                <a:spcPct val="130000"/>
              </a:lnSpc>
              <a:defRPr sz="2800">
                <a:solidFill>
                  <a:srgbClr val="2372B9"/>
                </a:solidFill>
                <a:latin typeface="BentonSans Bold" panose="02000503000000020004" pitchFamily="50" charset="0"/>
              </a:defRPr>
            </a:lvl1pPr>
          </a:lstStyle>
          <a:p>
            <a:r>
              <a:rPr lang="en-US" dirty="0"/>
              <a:t>Click to edit Master title style</a:t>
            </a:r>
          </a:p>
        </p:txBody>
      </p:sp>
      <p:sp>
        <p:nvSpPr>
          <p:cNvPr id="11" name="Text Placeholder 7">
            <a:extLst>
              <a:ext uri="{FF2B5EF4-FFF2-40B4-BE49-F238E27FC236}">
                <a16:creationId xmlns:a16="http://schemas.microsoft.com/office/drawing/2014/main" id="{5EC379AD-E3D0-44F6-BA34-36980D82E66E}"/>
              </a:ext>
            </a:extLst>
          </p:cNvPr>
          <p:cNvSpPr>
            <a:spLocks noGrp="1"/>
          </p:cNvSpPr>
          <p:nvPr>
            <p:ph type="body" sz="quarter" idx="11"/>
          </p:nvPr>
        </p:nvSpPr>
        <p:spPr>
          <a:xfrm>
            <a:off x="4892040" y="3591098"/>
            <a:ext cx="3657600" cy="1371600"/>
          </a:xfrm>
        </p:spPr>
        <p:txBody>
          <a:bodyPr anchor="b" anchorCtr="0"/>
          <a:lstStyle>
            <a:lvl1pPr>
              <a:lnSpc>
                <a:spcPct val="100000"/>
              </a:lnSpc>
              <a:defRPr sz="2400">
                <a:solidFill>
                  <a:schemeClr val="accent1"/>
                </a:solidFill>
                <a:latin typeface="+mn-lt"/>
              </a:defRPr>
            </a:lvl1pPr>
            <a:lvl2pPr>
              <a:lnSpc>
                <a:spcPct val="150000"/>
              </a:lnSpc>
              <a:buClr>
                <a:srgbClr val="F47B27"/>
              </a:buClr>
              <a:defRPr sz="1500">
                <a:latin typeface="BentonSans Medium" panose="02000603000000020004" pitchFamily="50" charset="0"/>
              </a:defRPr>
            </a:lvl2pPr>
            <a:lvl3pPr marL="216689" indent="-120251">
              <a:lnSpc>
                <a:spcPct val="150000"/>
              </a:lnSpc>
              <a:buClr>
                <a:srgbClr val="F47B27"/>
              </a:buClr>
              <a:defRPr sz="1500">
                <a:latin typeface="BentonSans Medium" panose="02000603000000020004" pitchFamily="50" charset="0"/>
              </a:defRPr>
            </a:lvl3pPr>
            <a:lvl4pPr marL="297649" indent="-104773">
              <a:lnSpc>
                <a:spcPct val="150000"/>
              </a:lnSpc>
              <a:buClr>
                <a:srgbClr val="F47B27"/>
              </a:buClr>
              <a:defRPr sz="1500">
                <a:latin typeface="BentonSans Medium" panose="02000603000000020004" pitchFamily="50" charset="0"/>
              </a:defRPr>
            </a:lvl4pPr>
            <a:lvl5pPr marL="388134" indent="-98819">
              <a:lnSpc>
                <a:spcPct val="150000"/>
              </a:lnSpc>
              <a:buClr>
                <a:srgbClr val="F47B27"/>
              </a:buClr>
              <a:defRPr sz="1500">
                <a:latin typeface="BentonSans Medium" panose="02000603000000020004" pitchFamily="50" charset="0"/>
              </a:defRPr>
            </a:lvl5pPr>
          </a:lstStyle>
          <a:p>
            <a:pPr lvl="0"/>
            <a:r>
              <a:rPr lang="en-US" dirty="0"/>
              <a:t>Click to edit Master text styles</a:t>
            </a:r>
          </a:p>
        </p:txBody>
      </p:sp>
      <p:cxnSp>
        <p:nvCxnSpPr>
          <p:cNvPr id="3" name="Straight Connector 2">
            <a:extLst>
              <a:ext uri="{FF2B5EF4-FFF2-40B4-BE49-F238E27FC236}">
                <a16:creationId xmlns:a16="http://schemas.microsoft.com/office/drawing/2014/main" id="{D7E31565-A5B5-40E9-8C26-F1D0BEFFEF1D}"/>
              </a:ext>
            </a:extLst>
          </p:cNvPr>
          <p:cNvCxnSpPr>
            <a:cxnSpLocks/>
          </p:cNvCxnSpPr>
          <p:nvPr userDrawn="1"/>
        </p:nvCxnSpPr>
        <p:spPr>
          <a:xfrm>
            <a:off x="4582304" y="1868557"/>
            <a:ext cx="0" cy="3027639"/>
          </a:xfrm>
          <a:prstGeom prst="line">
            <a:avLst/>
          </a:prstGeom>
          <a:ln w="57150">
            <a:solidFill>
              <a:srgbClr val="2372B9"/>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6" name="Picture 5" descr="Logo&#10;&#10;Description automatically generated">
            <a:extLst>
              <a:ext uri="{FF2B5EF4-FFF2-40B4-BE49-F238E27FC236}">
                <a16:creationId xmlns:a16="http://schemas.microsoft.com/office/drawing/2014/main" id="{FD2CECBC-72D9-44CD-80CA-B61810E072E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5655365"/>
            <a:ext cx="9144000" cy="1202635"/>
          </a:xfrm>
          <a:prstGeom prst="rect">
            <a:avLst/>
          </a:prstGeom>
        </p:spPr>
      </p:pic>
      <p:pic>
        <p:nvPicPr>
          <p:cNvPr id="8" name="Picture 7" descr="Logo&#10;&#10;Description automatically generated">
            <a:extLst>
              <a:ext uri="{FF2B5EF4-FFF2-40B4-BE49-F238E27FC236}">
                <a16:creationId xmlns:a16="http://schemas.microsoft.com/office/drawing/2014/main" id="{D34B329E-AC45-416A-80E5-4753E9934B0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619" y="79643"/>
            <a:ext cx="2384582" cy="824850"/>
          </a:xfrm>
          <a:prstGeom prst="rect">
            <a:avLst/>
          </a:prstGeom>
        </p:spPr>
      </p:pic>
    </p:spTree>
    <p:extLst>
      <p:ext uri="{BB962C8B-B14F-4D97-AF65-F5344CB8AC3E}">
        <p14:creationId xmlns:p14="http://schemas.microsoft.com/office/powerpoint/2010/main" val="41015366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04544413-FC4B-47FB-9DC5-6BAA3EF8A3CB}"/>
              </a:ext>
            </a:extLst>
          </p:cNvPr>
          <p:cNvSpPr>
            <a:spLocks noGrp="1"/>
          </p:cNvSpPr>
          <p:nvPr>
            <p:ph type="title"/>
          </p:nvPr>
        </p:nvSpPr>
        <p:spPr>
          <a:xfrm>
            <a:off x="457200" y="1960191"/>
            <a:ext cx="8229600" cy="548640"/>
          </a:xfrm>
        </p:spPr>
        <p:txBody>
          <a:bodyPr anchor="ctr" anchorCtr="0"/>
          <a:lstStyle>
            <a:lvl1pPr>
              <a:lnSpc>
                <a:spcPct val="100000"/>
              </a:lnSpc>
              <a:defRPr sz="2600">
                <a:solidFill>
                  <a:srgbClr val="2372B9"/>
                </a:solidFill>
                <a:latin typeface="BentonSans Bold" panose="02000503000000020004"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38756682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lean">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B715B7F2-820E-A77A-A615-76CDC59FB59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093756" y="6254496"/>
            <a:ext cx="1836553" cy="402336"/>
          </a:xfrm>
          <a:prstGeom prst="rect">
            <a:avLst/>
          </a:prstGeom>
        </p:spPr>
      </p:pic>
      <p:cxnSp>
        <p:nvCxnSpPr>
          <p:cNvPr id="5" name="Straight Connector 4">
            <a:extLst>
              <a:ext uri="{FF2B5EF4-FFF2-40B4-BE49-F238E27FC236}">
                <a16:creationId xmlns:a16="http://schemas.microsoft.com/office/drawing/2014/main" id="{4431627B-5643-C4C4-C111-E0017E5753B1}"/>
              </a:ext>
            </a:extLst>
          </p:cNvPr>
          <p:cNvCxnSpPr>
            <a:cxnSpLocks/>
          </p:cNvCxnSpPr>
          <p:nvPr userDrawn="1"/>
        </p:nvCxnSpPr>
        <p:spPr>
          <a:xfrm>
            <a:off x="416014" y="774742"/>
            <a:ext cx="8270786" cy="0"/>
          </a:xfrm>
          <a:prstGeom prst="line">
            <a:avLst/>
          </a:prstGeom>
          <a:ln w="127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C2115CCA-6EE0-D813-95B6-0E009DDA96F8}"/>
              </a:ext>
            </a:extLst>
          </p:cNvPr>
          <p:cNvSpPr>
            <a:spLocks noGrp="1"/>
          </p:cNvSpPr>
          <p:nvPr>
            <p:ph idx="11"/>
          </p:nvPr>
        </p:nvSpPr>
        <p:spPr>
          <a:xfrm>
            <a:off x="457200" y="877825"/>
            <a:ext cx="8229600" cy="5265278"/>
          </a:xfrm>
        </p:spPr>
        <p:txBody>
          <a:bodyPr/>
          <a:lstStyle>
            <a:lvl1pPr marL="169863" indent="-169863">
              <a:lnSpc>
                <a:spcPct val="100000"/>
              </a:lnSpc>
              <a:spcAft>
                <a:spcPts val="600"/>
              </a:spcAft>
              <a:buFont typeface="Arial" panose="020B0604020202020204" pitchFamily="34" charset="0"/>
              <a:buChar char="•"/>
              <a:defRPr sz="1600">
                <a:solidFill>
                  <a:schemeClr val="tx2"/>
                </a:solidFill>
                <a:latin typeface="BentonSans Regular"/>
              </a:defRPr>
            </a:lvl1pPr>
            <a:lvl2pPr marL="404813" indent="-171450">
              <a:lnSpc>
                <a:spcPct val="100000"/>
              </a:lnSpc>
              <a:spcAft>
                <a:spcPts val="600"/>
              </a:spcAft>
              <a:buClr>
                <a:srgbClr val="F47B27"/>
              </a:buClr>
              <a:buFontTx/>
              <a:buChar char="–"/>
              <a:defRPr sz="1600">
                <a:solidFill>
                  <a:schemeClr val="tx2"/>
                </a:solidFill>
                <a:latin typeface="BentonSans Regular"/>
              </a:defRPr>
            </a:lvl2pPr>
            <a:lvl3pPr marL="627063" indent="-169863">
              <a:lnSpc>
                <a:spcPct val="100000"/>
              </a:lnSpc>
              <a:spcAft>
                <a:spcPts val="600"/>
              </a:spcAft>
              <a:buClr>
                <a:srgbClr val="F47B27"/>
              </a:buClr>
              <a:buFont typeface="Arial" panose="020B0604020202020204" pitchFamily="34" charset="0"/>
              <a:buChar char="•"/>
              <a:defRPr sz="1600">
                <a:solidFill>
                  <a:schemeClr val="tx2"/>
                </a:solidFill>
                <a:latin typeface="BentonSans Regular"/>
              </a:defRPr>
            </a:lvl3pPr>
            <a:lvl4pPr marL="796925" indent="-169863" defTabSz="627063">
              <a:lnSpc>
                <a:spcPct val="100000"/>
              </a:lnSpc>
              <a:spcAft>
                <a:spcPts val="600"/>
              </a:spcAft>
              <a:buClr>
                <a:srgbClr val="F47B27"/>
              </a:buClr>
              <a:buFontTx/>
              <a:buChar char="–"/>
              <a:defRPr sz="1600">
                <a:solidFill>
                  <a:schemeClr val="tx2"/>
                </a:solidFill>
                <a:latin typeface="BentonSans Regular"/>
              </a:defRPr>
            </a:lvl4pPr>
            <a:lvl5pPr marL="966788" indent="-169863">
              <a:lnSpc>
                <a:spcPct val="100000"/>
              </a:lnSpc>
              <a:spcAft>
                <a:spcPts val="600"/>
              </a:spcAft>
              <a:buClr>
                <a:srgbClr val="F47B27"/>
              </a:buClr>
              <a:buFont typeface="Arial" panose="020B0604020202020204" pitchFamily="34" charset="0"/>
              <a:buChar char="•"/>
              <a:defRPr sz="1600">
                <a:solidFill>
                  <a:schemeClr val="tx2"/>
                </a:solidFill>
                <a:latin typeface="Benton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4">
            <a:extLst>
              <a:ext uri="{FF2B5EF4-FFF2-40B4-BE49-F238E27FC236}">
                <a16:creationId xmlns:a16="http://schemas.microsoft.com/office/drawing/2014/main" id="{BE69D9C5-61DD-B8DD-E5EC-C416F350D5F3}"/>
              </a:ext>
            </a:extLst>
          </p:cNvPr>
          <p:cNvSpPr>
            <a:spLocks noGrp="1"/>
          </p:cNvSpPr>
          <p:nvPr>
            <p:ph type="title"/>
          </p:nvPr>
        </p:nvSpPr>
        <p:spPr>
          <a:xfrm>
            <a:off x="457200" y="209873"/>
            <a:ext cx="8229600" cy="548640"/>
          </a:xfrm>
        </p:spPr>
        <p:txBody>
          <a:bodyPr anchor="ctr" anchorCtr="0"/>
          <a:lstStyle>
            <a:lvl1pPr>
              <a:lnSpc>
                <a:spcPct val="100000"/>
              </a:lnSpc>
              <a:defRPr sz="2600">
                <a:solidFill>
                  <a:srgbClr val="2372B9"/>
                </a:solidFill>
                <a:latin typeface="BentonSans Bold" panose="02000503000000020004"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37950653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7280"/>
            <a:ext cx="3657600" cy="2448174"/>
          </a:xfrm>
        </p:spPr>
        <p:txBody>
          <a:bodyPr/>
          <a:lstStyle>
            <a:lvl1pPr marL="169863" indent="-169863">
              <a:lnSpc>
                <a:spcPct val="100000"/>
              </a:lnSpc>
              <a:buFont typeface="Arial" panose="020B0604020202020204" pitchFamily="34" charset="0"/>
              <a:buChar char="•"/>
              <a:defRPr sz="1600">
                <a:solidFill>
                  <a:schemeClr val="tx2"/>
                </a:solidFill>
                <a:latin typeface="BentonSans Regular"/>
              </a:defRPr>
            </a:lvl1pPr>
            <a:lvl2pPr marL="404813" indent="-171450">
              <a:lnSpc>
                <a:spcPct val="100000"/>
              </a:lnSpc>
              <a:buClr>
                <a:srgbClr val="F47B27"/>
              </a:buClr>
              <a:defRPr sz="1600">
                <a:solidFill>
                  <a:schemeClr val="tx2"/>
                </a:solidFill>
                <a:latin typeface="BentonSans Regular"/>
              </a:defRPr>
            </a:lvl2pPr>
            <a:lvl3pPr marL="627063" indent="-169863">
              <a:lnSpc>
                <a:spcPct val="100000"/>
              </a:lnSpc>
              <a:buClr>
                <a:srgbClr val="F47B27"/>
              </a:buClr>
              <a:defRPr sz="1600">
                <a:solidFill>
                  <a:schemeClr val="tx2"/>
                </a:solidFill>
                <a:latin typeface="BentonSans Regular"/>
              </a:defRPr>
            </a:lvl3pPr>
            <a:lvl4pPr marL="862013" indent="-171450">
              <a:lnSpc>
                <a:spcPct val="100000"/>
              </a:lnSpc>
              <a:buClr>
                <a:srgbClr val="F47B27"/>
              </a:buClr>
              <a:defRPr sz="1600">
                <a:solidFill>
                  <a:schemeClr val="tx2"/>
                </a:solidFill>
                <a:latin typeface="BentonSans Regular"/>
              </a:defRPr>
            </a:lvl4pPr>
            <a:lvl5pPr marL="1031875" indent="-169863">
              <a:lnSpc>
                <a:spcPct val="100000"/>
              </a:lnSpc>
              <a:buClr>
                <a:srgbClr val="F47B27"/>
              </a:buClr>
              <a:defRPr sz="1600">
                <a:solidFill>
                  <a:schemeClr val="tx2"/>
                </a:solidFill>
                <a:latin typeface="BentonSans Regul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4">
            <a:extLst>
              <a:ext uri="{FF2B5EF4-FFF2-40B4-BE49-F238E27FC236}">
                <a16:creationId xmlns:a16="http://schemas.microsoft.com/office/drawing/2014/main" id="{21A87225-28C2-4DE4-A1DE-A2EAFA83C18E}"/>
              </a:ext>
            </a:extLst>
          </p:cNvPr>
          <p:cNvSpPr>
            <a:spLocks noGrp="1"/>
          </p:cNvSpPr>
          <p:nvPr>
            <p:ph type="title"/>
          </p:nvPr>
        </p:nvSpPr>
        <p:spPr>
          <a:xfrm>
            <a:off x="457200" y="210343"/>
            <a:ext cx="8229600" cy="548640"/>
          </a:xfrm>
        </p:spPr>
        <p:txBody>
          <a:bodyPr anchor="ctr" anchorCtr="0"/>
          <a:lstStyle>
            <a:lvl1pPr>
              <a:lnSpc>
                <a:spcPct val="100000"/>
              </a:lnSpc>
              <a:defRPr sz="2600">
                <a:solidFill>
                  <a:srgbClr val="2372B9"/>
                </a:solidFill>
                <a:latin typeface="BentonSans Bold" panose="02000503000000020004" pitchFamily="50" charset="0"/>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B36694E8-09F9-4C92-B6B3-F0A2805DE242}"/>
              </a:ext>
            </a:extLst>
          </p:cNvPr>
          <p:cNvSpPr>
            <a:spLocks noGrp="1"/>
          </p:cNvSpPr>
          <p:nvPr>
            <p:ph idx="10"/>
          </p:nvPr>
        </p:nvSpPr>
        <p:spPr>
          <a:xfrm>
            <a:off x="4663440" y="1097280"/>
            <a:ext cx="3657600" cy="2448177"/>
          </a:xfrm>
        </p:spPr>
        <p:txBody>
          <a:bodyPr/>
          <a:lstStyle>
            <a:lvl1pPr marL="169863" indent="-169863">
              <a:lnSpc>
                <a:spcPct val="100000"/>
              </a:lnSpc>
              <a:buFont typeface="Arial" panose="020B0604020202020204" pitchFamily="34" charset="0"/>
              <a:buChar char="•"/>
              <a:defRPr sz="1600">
                <a:solidFill>
                  <a:schemeClr val="tx2"/>
                </a:solidFill>
                <a:latin typeface="BentonSans Regular"/>
              </a:defRPr>
            </a:lvl1pPr>
            <a:lvl2pPr marL="404813" indent="-171450">
              <a:lnSpc>
                <a:spcPct val="100000"/>
              </a:lnSpc>
              <a:buClr>
                <a:srgbClr val="F47B27"/>
              </a:buClr>
              <a:defRPr sz="1600">
                <a:solidFill>
                  <a:schemeClr val="tx2"/>
                </a:solidFill>
                <a:latin typeface="BentonSans Regular"/>
              </a:defRPr>
            </a:lvl2pPr>
            <a:lvl3pPr marL="627063" indent="-169863">
              <a:lnSpc>
                <a:spcPct val="100000"/>
              </a:lnSpc>
              <a:buClr>
                <a:srgbClr val="F47B27"/>
              </a:buClr>
              <a:defRPr sz="1600">
                <a:solidFill>
                  <a:schemeClr val="tx2"/>
                </a:solidFill>
                <a:latin typeface="BentonSans Regular"/>
              </a:defRPr>
            </a:lvl3pPr>
            <a:lvl4pPr marL="862013" indent="-171450">
              <a:lnSpc>
                <a:spcPct val="100000"/>
              </a:lnSpc>
              <a:buClr>
                <a:srgbClr val="F47B27"/>
              </a:buClr>
              <a:defRPr sz="1600">
                <a:solidFill>
                  <a:schemeClr val="tx2"/>
                </a:solidFill>
                <a:latin typeface="BentonSans Regular"/>
              </a:defRPr>
            </a:lvl4pPr>
            <a:lvl5pPr marL="1031875" indent="-169863">
              <a:lnSpc>
                <a:spcPct val="100000"/>
              </a:lnSpc>
              <a:buClr>
                <a:srgbClr val="F47B27"/>
              </a:buClr>
              <a:defRPr sz="1600">
                <a:solidFill>
                  <a:schemeClr val="tx2"/>
                </a:solidFill>
                <a:latin typeface="BentonSans Regul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descr="Logo&#10;&#10;Description automatically generated">
            <a:extLst>
              <a:ext uri="{FF2B5EF4-FFF2-40B4-BE49-F238E27FC236}">
                <a16:creationId xmlns:a16="http://schemas.microsoft.com/office/drawing/2014/main" id="{B715B7F2-820E-A77A-A615-76CDC59FB59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093756" y="6254496"/>
            <a:ext cx="1836553" cy="402336"/>
          </a:xfrm>
          <a:prstGeom prst="rect">
            <a:avLst/>
          </a:prstGeom>
        </p:spPr>
      </p:pic>
      <p:cxnSp>
        <p:nvCxnSpPr>
          <p:cNvPr id="5" name="Straight Connector 4">
            <a:extLst>
              <a:ext uri="{FF2B5EF4-FFF2-40B4-BE49-F238E27FC236}">
                <a16:creationId xmlns:a16="http://schemas.microsoft.com/office/drawing/2014/main" id="{4431627B-5643-C4C4-C111-E0017E5753B1}"/>
              </a:ext>
            </a:extLst>
          </p:cNvPr>
          <p:cNvCxnSpPr>
            <a:cxnSpLocks/>
          </p:cNvCxnSpPr>
          <p:nvPr userDrawn="1"/>
        </p:nvCxnSpPr>
        <p:spPr>
          <a:xfrm>
            <a:off x="416014" y="774742"/>
            <a:ext cx="8270786" cy="0"/>
          </a:xfrm>
          <a:prstGeom prst="line">
            <a:avLst/>
          </a:prstGeom>
          <a:ln w="127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9C9C4201-31F9-48AC-2E16-AC396A6A4D03}"/>
              </a:ext>
            </a:extLst>
          </p:cNvPr>
          <p:cNvSpPr>
            <a:spLocks noGrp="1"/>
          </p:cNvSpPr>
          <p:nvPr>
            <p:ph type="body" sz="quarter" idx="12"/>
          </p:nvPr>
        </p:nvSpPr>
        <p:spPr>
          <a:xfrm>
            <a:off x="457200" y="3656783"/>
            <a:ext cx="7893050" cy="1597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a:extLst>
              <a:ext uri="{FF2B5EF4-FFF2-40B4-BE49-F238E27FC236}">
                <a16:creationId xmlns:a16="http://schemas.microsoft.com/office/drawing/2014/main" id="{9D603C28-9C15-F31B-1913-B929317CA17B}"/>
              </a:ext>
            </a:extLst>
          </p:cNvPr>
          <p:cNvSpPr txBox="1">
            <a:spLocks/>
          </p:cNvSpPr>
          <p:nvPr userDrawn="1"/>
        </p:nvSpPr>
        <p:spPr>
          <a:xfrm>
            <a:off x="149333" y="6438505"/>
            <a:ext cx="365760" cy="21308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ED86176-D6A4-43D8-BE13-F18245AD9D39}" type="slidenum">
              <a:rPr lang="en-US" sz="800" smtClean="0">
                <a:solidFill>
                  <a:srgbClr val="2372B9"/>
                </a:solidFill>
                <a:latin typeface="BentonSans Regular"/>
              </a:rPr>
              <a:pPr>
                <a:defRPr/>
              </a:pPr>
              <a:t>‹#›</a:t>
            </a:fld>
            <a:endParaRPr lang="en-US" sz="800" dirty="0">
              <a:solidFill>
                <a:srgbClr val="2372B9"/>
              </a:solidFill>
              <a:latin typeface="BentonSans Regular"/>
            </a:endParaRPr>
          </a:p>
        </p:txBody>
      </p:sp>
      <p:sp>
        <p:nvSpPr>
          <p:cNvPr id="7" name="Footer Placeholder 5">
            <a:extLst>
              <a:ext uri="{FF2B5EF4-FFF2-40B4-BE49-F238E27FC236}">
                <a16:creationId xmlns:a16="http://schemas.microsoft.com/office/drawing/2014/main" id="{714AFFCE-C2BA-0511-C3C6-FDB7DFE540EE}"/>
              </a:ext>
            </a:extLst>
          </p:cNvPr>
          <p:cNvSpPr txBox="1">
            <a:spLocks/>
          </p:cNvSpPr>
          <p:nvPr userDrawn="1"/>
        </p:nvSpPr>
        <p:spPr>
          <a:xfrm>
            <a:off x="416014" y="6438507"/>
            <a:ext cx="6601012" cy="21308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675" dirty="0">
                <a:solidFill>
                  <a:srgbClr val="7E8083"/>
                </a:solidFill>
                <a:latin typeface="BentonSans Regular"/>
              </a:rPr>
              <a:t>© 2024. The offerings described herein are those of either Constellation NewEnergy, Inc. or Constellation NewEnergy-Gas Division, LLC, affiliates of each other. Brand names and product names are trademarks or service marks of their respective holders. All rights reserved.</a:t>
            </a:r>
          </a:p>
        </p:txBody>
      </p:sp>
    </p:spTree>
    <p:extLst>
      <p:ext uri="{BB962C8B-B14F-4D97-AF65-F5344CB8AC3E}">
        <p14:creationId xmlns:p14="http://schemas.microsoft.com/office/powerpoint/2010/main" val="13472201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 w/ Takeaway">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2809710"/>
            <a:ext cx="4023361" cy="2448174"/>
          </a:xfrm>
        </p:spPr>
        <p:txBody>
          <a:bodyPr/>
          <a:lstStyle>
            <a:lvl1pPr marL="169863" indent="-169863">
              <a:lnSpc>
                <a:spcPct val="100000"/>
              </a:lnSpc>
              <a:buFont typeface="Arial" panose="020B0604020202020204" pitchFamily="34" charset="0"/>
              <a:buChar char="•"/>
              <a:defRPr sz="1600">
                <a:solidFill>
                  <a:schemeClr val="tx2"/>
                </a:solidFill>
                <a:latin typeface="BentonSans Regular"/>
              </a:defRPr>
            </a:lvl1pPr>
            <a:lvl2pPr marL="404813" indent="-171450">
              <a:lnSpc>
                <a:spcPct val="100000"/>
              </a:lnSpc>
              <a:buClr>
                <a:srgbClr val="F47B27"/>
              </a:buClr>
              <a:defRPr sz="1600">
                <a:solidFill>
                  <a:schemeClr val="tx2"/>
                </a:solidFill>
                <a:latin typeface="BentonSans Regular"/>
              </a:defRPr>
            </a:lvl2pPr>
            <a:lvl3pPr marL="627063" indent="-169863">
              <a:lnSpc>
                <a:spcPct val="100000"/>
              </a:lnSpc>
              <a:buClr>
                <a:srgbClr val="F47B27"/>
              </a:buClr>
              <a:defRPr sz="1600">
                <a:solidFill>
                  <a:schemeClr val="tx2"/>
                </a:solidFill>
                <a:latin typeface="BentonSans Regular"/>
              </a:defRPr>
            </a:lvl3pPr>
            <a:lvl4pPr marL="862013" indent="-171450">
              <a:lnSpc>
                <a:spcPct val="100000"/>
              </a:lnSpc>
              <a:buClr>
                <a:srgbClr val="F47B27"/>
              </a:buClr>
              <a:defRPr sz="1600">
                <a:solidFill>
                  <a:schemeClr val="tx2"/>
                </a:solidFill>
                <a:latin typeface="BentonSans Regular"/>
              </a:defRPr>
            </a:lvl4pPr>
            <a:lvl5pPr marL="1031875" indent="-169863">
              <a:lnSpc>
                <a:spcPct val="100000"/>
              </a:lnSpc>
              <a:buClr>
                <a:srgbClr val="F47B27"/>
              </a:buClr>
              <a:defRPr sz="1600">
                <a:solidFill>
                  <a:schemeClr val="tx2"/>
                </a:solidFill>
                <a:latin typeface="BentonSans Regul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B36694E8-09F9-4C92-B6B3-F0A2805DE242}"/>
              </a:ext>
            </a:extLst>
          </p:cNvPr>
          <p:cNvSpPr>
            <a:spLocks noGrp="1"/>
          </p:cNvSpPr>
          <p:nvPr>
            <p:ph idx="10"/>
          </p:nvPr>
        </p:nvSpPr>
        <p:spPr>
          <a:xfrm>
            <a:off x="4663441" y="2813945"/>
            <a:ext cx="4023359" cy="2448177"/>
          </a:xfrm>
        </p:spPr>
        <p:txBody>
          <a:bodyPr/>
          <a:lstStyle>
            <a:lvl1pPr marL="169863" indent="-169863">
              <a:lnSpc>
                <a:spcPct val="100000"/>
              </a:lnSpc>
              <a:buFont typeface="Arial" panose="020B0604020202020204" pitchFamily="34" charset="0"/>
              <a:buChar char="•"/>
              <a:defRPr sz="1600">
                <a:solidFill>
                  <a:schemeClr val="tx2"/>
                </a:solidFill>
                <a:latin typeface="BentonSans Regular"/>
              </a:defRPr>
            </a:lvl1pPr>
            <a:lvl2pPr marL="404813" indent="-171450">
              <a:lnSpc>
                <a:spcPct val="100000"/>
              </a:lnSpc>
              <a:buClr>
                <a:srgbClr val="F47B27"/>
              </a:buClr>
              <a:defRPr sz="1600">
                <a:solidFill>
                  <a:schemeClr val="tx2"/>
                </a:solidFill>
                <a:latin typeface="BentonSans Regular"/>
              </a:defRPr>
            </a:lvl2pPr>
            <a:lvl3pPr marL="627063" indent="-169863">
              <a:lnSpc>
                <a:spcPct val="100000"/>
              </a:lnSpc>
              <a:buClr>
                <a:srgbClr val="F47B27"/>
              </a:buClr>
              <a:defRPr sz="1600">
                <a:solidFill>
                  <a:schemeClr val="tx2"/>
                </a:solidFill>
                <a:latin typeface="BentonSans Regular"/>
              </a:defRPr>
            </a:lvl3pPr>
            <a:lvl4pPr marL="862013" indent="-171450">
              <a:lnSpc>
                <a:spcPct val="100000"/>
              </a:lnSpc>
              <a:buClr>
                <a:srgbClr val="F47B27"/>
              </a:buClr>
              <a:defRPr sz="1600">
                <a:solidFill>
                  <a:schemeClr val="tx2"/>
                </a:solidFill>
                <a:latin typeface="BentonSans Regular"/>
              </a:defRPr>
            </a:lvl4pPr>
            <a:lvl5pPr marL="1031875" indent="-169863">
              <a:lnSpc>
                <a:spcPct val="100000"/>
              </a:lnSpc>
              <a:buClr>
                <a:srgbClr val="F47B27"/>
              </a:buClr>
              <a:defRPr sz="1600">
                <a:solidFill>
                  <a:schemeClr val="tx2"/>
                </a:solidFill>
                <a:latin typeface="BentonSans Regul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descr="Logo&#10;&#10;Description automatically generated">
            <a:extLst>
              <a:ext uri="{FF2B5EF4-FFF2-40B4-BE49-F238E27FC236}">
                <a16:creationId xmlns:a16="http://schemas.microsoft.com/office/drawing/2014/main" id="{B715B7F2-820E-A77A-A615-76CDC59FB59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093756" y="6254496"/>
            <a:ext cx="1836553" cy="402336"/>
          </a:xfrm>
          <a:prstGeom prst="rect">
            <a:avLst/>
          </a:prstGeom>
        </p:spPr>
      </p:pic>
      <p:cxnSp>
        <p:nvCxnSpPr>
          <p:cNvPr id="5" name="Straight Connector 4">
            <a:extLst>
              <a:ext uri="{FF2B5EF4-FFF2-40B4-BE49-F238E27FC236}">
                <a16:creationId xmlns:a16="http://schemas.microsoft.com/office/drawing/2014/main" id="{4431627B-5643-C4C4-C111-E0017E5753B1}"/>
              </a:ext>
            </a:extLst>
          </p:cNvPr>
          <p:cNvCxnSpPr>
            <a:cxnSpLocks/>
          </p:cNvCxnSpPr>
          <p:nvPr userDrawn="1"/>
        </p:nvCxnSpPr>
        <p:spPr>
          <a:xfrm>
            <a:off x="416014" y="774742"/>
            <a:ext cx="8270786" cy="0"/>
          </a:xfrm>
          <a:prstGeom prst="line">
            <a:avLst/>
          </a:prstGeom>
          <a:ln w="127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89CF330-A280-B75C-1BA0-290820573BD9}"/>
              </a:ext>
            </a:extLst>
          </p:cNvPr>
          <p:cNvSpPr/>
          <p:nvPr userDrawn="1"/>
        </p:nvSpPr>
        <p:spPr>
          <a:xfrm>
            <a:off x="0" y="5488330"/>
            <a:ext cx="9144000" cy="706760"/>
          </a:xfrm>
          <a:prstGeom prst="rect">
            <a:avLst/>
          </a:prstGeom>
          <a:solidFill>
            <a:srgbClr val="2372B9"/>
          </a:solidFill>
        </p:spPr>
        <p:txBody>
          <a:bodyPr rot="0" spcFirstLastPara="0" vertOverflow="overflow" horzOverflow="overflow" vert="horz" wrap="square" lIns="411480" tIns="45720" rIns="36576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srgbClr val="F99B2F"/>
                </a:solidFill>
                <a:effectLst/>
                <a:uLnTx/>
                <a:uFillTx/>
                <a:latin typeface="BentonSans Bold"/>
                <a:ea typeface="+mn-ea"/>
                <a:cs typeface="+mn-cs"/>
              </a:rPr>
              <a:t>Customer Takeaway:</a:t>
            </a:r>
            <a:r>
              <a:rPr kumimoji="0" lang="en-US" sz="1500" b="0" i="0" u="none" strike="noStrike" kern="1200" cap="none" spc="0" normalizeH="0" baseline="0" noProof="0" dirty="0">
                <a:ln>
                  <a:noFill/>
                </a:ln>
                <a:solidFill>
                  <a:prstClr val="white"/>
                </a:solidFill>
                <a:effectLst/>
                <a:uLnTx/>
                <a:uFillTx/>
                <a:latin typeface="BentonSans"/>
                <a:ea typeface="+mn-ea"/>
                <a:cs typeface="+mn-cs"/>
              </a:rPr>
              <a:t> Text</a:t>
            </a:r>
            <a:endParaRPr kumimoji="0" lang="en-US" sz="1500" b="0" i="0" u="none" strike="noStrike" kern="0" cap="none" spc="0" normalizeH="0" baseline="0" noProof="0" dirty="0">
              <a:ln>
                <a:noFill/>
              </a:ln>
              <a:solidFill>
                <a:prstClr val="white"/>
              </a:solidFill>
              <a:effectLst/>
              <a:uLnTx/>
              <a:uFillTx/>
              <a:latin typeface="BentonSans Bold"/>
              <a:ea typeface="+mn-ea"/>
              <a:cs typeface="+mn-cs"/>
            </a:endParaRPr>
          </a:p>
        </p:txBody>
      </p:sp>
      <p:sp>
        <p:nvSpPr>
          <p:cNvPr id="7" name="Slide Number Placeholder 2">
            <a:extLst>
              <a:ext uri="{FF2B5EF4-FFF2-40B4-BE49-F238E27FC236}">
                <a16:creationId xmlns:a16="http://schemas.microsoft.com/office/drawing/2014/main" id="{FDB4C44B-C815-40CD-6486-E2957DC76B02}"/>
              </a:ext>
            </a:extLst>
          </p:cNvPr>
          <p:cNvSpPr txBox="1">
            <a:spLocks/>
          </p:cNvSpPr>
          <p:nvPr userDrawn="1"/>
        </p:nvSpPr>
        <p:spPr>
          <a:xfrm>
            <a:off x="149333" y="6438505"/>
            <a:ext cx="365760" cy="21308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ED86176-D6A4-43D8-BE13-F18245AD9D39}" type="slidenum">
              <a:rPr lang="en-US" sz="800" smtClean="0">
                <a:solidFill>
                  <a:srgbClr val="2372B9"/>
                </a:solidFill>
                <a:latin typeface="BentonSans Regular"/>
              </a:rPr>
              <a:pPr>
                <a:defRPr/>
              </a:pPr>
              <a:t>‹#›</a:t>
            </a:fld>
            <a:endParaRPr lang="en-US" sz="800" dirty="0">
              <a:solidFill>
                <a:srgbClr val="2372B9"/>
              </a:solidFill>
              <a:latin typeface="BentonSans Regular"/>
            </a:endParaRPr>
          </a:p>
        </p:txBody>
      </p:sp>
      <p:sp>
        <p:nvSpPr>
          <p:cNvPr id="10" name="Footer Placeholder 5">
            <a:extLst>
              <a:ext uri="{FF2B5EF4-FFF2-40B4-BE49-F238E27FC236}">
                <a16:creationId xmlns:a16="http://schemas.microsoft.com/office/drawing/2014/main" id="{B87A8ED2-9FB3-4900-4D30-0A30363C340C}"/>
              </a:ext>
            </a:extLst>
          </p:cNvPr>
          <p:cNvSpPr txBox="1">
            <a:spLocks/>
          </p:cNvSpPr>
          <p:nvPr userDrawn="1"/>
        </p:nvSpPr>
        <p:spPr>
          <a:xfrm>
            <a:off x="416014" y="6438507"/>
            <a:ext cx="6601012" cy="21308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675" dirty="0">
                <a:solidFill>
                  <a:srgbClr val="7E8083"/>
                </a:solidFill>
                <a:latin typeface="BentonSans Regular"/>
              </a:rPr>
              <a:t>© 2024. The offerings described herein are those of either Constellation NewEnergy, Inc. or Constellation NewEnergy-Gas Division, LLC, affiliates of each other. Brand names and product names are trademarks or service marks of their respective holders. All rights reserved.</a:t>
            </a:r>
          </a:p>
        </p:txBody>
      </p:sp>
      <p:sp>
        <p:nvSpPr>
          <p:cNvPr id="11" name="Content Placeholder 2">
            <a:extLst>
              <a:ext uri="{FF2B5EF4-FFF2-40B4-BE49-F238E27FC236}">
                <a16:creationId xmlns:a16="http://schemas.microsoft.com/office/drawing/2014/main" id="{C2115CCA-6EE0-D813-95B6-0E009DDA96F8}"/>
              </a:ext>
            </a:extLst>
          </p:cNvPr>
          <p:cNvSpPr>
            <a:spLocks noGrp="1"/>
          </p:cNvSpPr>
          <p:nvPr>
            <p:ph idx="11"/>
          </p:nvPr>
        </p:nvSpPr>
        <p:spPr>
          <a:xfrm>
            <a:off x="457200" y="877826"/>
            <a:ext cx="8229600" cy="1828800"/>
          </a:xfrm>
        </p:spPr>
        <p:txBody>
          <a:bodyPr/>
          <a:lstStyle>
            <a:lvl1pPr marL="169863" indent="-169863">
              <a:lnSpc>
                <a:spcPct val="100000"/>
              </a:lnSpc>
              <a:buFont typeface="Arial" panose="020B0604020202020204" pitchFamily="34" charset="0"/>
              <a:buChar char="•"/>
              <a:defRPr sz="1600">
                <a:solidFill>
                  <a:schemeClr val="tx2"/>
                </a:solidFill>
                <a:latin typeface="BentonSans Regular"/>
              </a:defRPr>
            </a:lvl1pPr>
            <a:lvl2pPr marL="404813" indent="-171450">
              <a:lnSpc>
                <a:spcPct val="100000"/>
              </a:lnSpc>
              <a:buClr>
                <a:srgbClr val="F47B27"/>
              </a:buClr>
              <a:buFontTx/>
              <a:buChar char="–"/>
              <a:defRPr sz="1600">
                <a:solidFill>
                  <a:schemeClr val="tx2"/>
                </a:solidFill>
                <a:latin typeface="BentonSans Regular"/>
              </a:defRPr>
            </a:lvl2pPr>
            <a:lvl3pPr marL="627063" indent="-169863">
              <a:lnSpc>
                <a:spcPct val="100000"/>
              </a:lnSpc>
              <a:buClr>
                <a:srgbClr val="F47B27"/>
              </a:buClr>
              <a:buFont typeface="Arial" panose="020B0604020202020204" pitchFamily="34" charset="0"/>
              <a:buChar char="•"/>
              <a:defRPr sz="1600">
                <a:solidFill>
                  <a:schemeClr val="tx2"/>
                </a:solidFill>
                <a:latin typeface="BentonSans Regular"/>
              </a:defRPr>
            </a:lvl3pPr>
            <a:lvl4pPr marL="796925" indent="-169863" defTabSz="627063">
              <a:lnSpc>
                <a:spcPct val="100000"/>
              </a:lnSpc>
              <a:buClr>
                <a:srgbClr val="F47B27"/>
              </a:buClr>
              <a:buFontTx/>
              <a:buChar char="–"/>
              <a:defRPr sz="1600">
                <a:solidFill>
                  <a:schemeClr val="tx2"/>
                </a:solidFill>
                <a:latin typeface="BentonSans Regular"/>
              </a:defRPr>
            </a:lvl4pPr>
            <a:lvl5pPr marL="966788" indent="-169863">
              <a:lnSpc>
                <a:spcPct val="100000"/>
              </a:lnSpc>
              <a:buClr>
                <a:srgbClr val="F47B27"/>
              </a:buClr>
              <a:buFont typeface="Arial" panose="020B0604020202020204" pitchFamily="34" charset="0"/>
              <a:buChar char="•"/>
              <a:defRPr sz="1600">
                <a:solidFill>
                  <a:schemeClr val="tx2"/>
                </a:solidFill>
                <a:latin typeface="BentonSans Regul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4">
            <a:extLst>
              <a:ext uri="{FF2B5EF4-FFF2-40B4-BE49-F238E27FC236}">
                <a16:creationId xmlns:a16="http://schemas.microsoft.com/office/drawing/2014/main" id="{BE69D9C5-61DD-B8DD-E5EC-C416F350D5F3}"/>
              </a:ext>
            </a:extLst>
          </p:cNvPr>
          <p:cNvSpPr>
            <a:spLocks noGrp="1"/>
          </p:cNvSpPr>
          <p:nvPr>
            <p:ph type="title"/>
          </p:nvPr>
        </p:nvSpPr>
        <p:spPr>
          <a:xfrm>
            <a:off x="457200" y="209873"/>
            <a:ext cx="8229600" cy="548640"/>
          </a:xfrm>
        </p:spPr>
        <p:txBody>
          <a:bodyPr anchor="ctr" anchorCtr="0"/>
          <a:lstStyle>
            <a:lvl1pPr>
              <a:lnSpc>
                <a:spcPct val="100000"/>
              </a:lnSpc>
              <a:defRPr sz="2600">
                <a:solidFill>
                  <a:srgbClr val="2372B9"/>
                </a:solidFill>
                <a:latin typeface="BentonSans Bold" panose="02000503000000020004"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641750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9.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4.xml"/><Relationship Id="rId7" Type="http://schemas.openxmlformats.org/officeDocument/2006/relationships/image" Target="../media/image1.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3.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6078"/>
          </a:schemeClr>
        </a:solidFill>
        <a:effectLst/>
      </p:bgPr>
    </p:bg>
    <p:spTree>
      <p:nvGrpSpPr>
        <p:cNvPr id="1" name=""/>
        <p:cNvGrpSpPr/>
        <p:nvPr/>
      </p:nvGrpSpPr>
      <p:grpSpPr>
        <a:xfrm>
          <a:off x="0" y="0"/>
          <a:ext cx="0" cy="0"/>
          <a:chOff x="0" y="0"/>
          <a:chExt cx="0" cy="0"/>
        </a:xfrm>
      </p:grpSpPr>
      <p:pic>
        <p:nvPicPr>
          <p:cNvPr id="1026" name="Picture 6" descr="Background pattern&#10;&#10;Description automatically generated">
            <a:extLst>
              <a:ext uri="{FF2B5EF4-FFF2-40B4-BE49-F238E27FC236}">
                <a16:creationId xmlns:a16="http://schemas.microsoft.com/office/drawing/2014/main" id="{5DBD1615-8AFC-4204-9D65-E9131EDB28B0}"/>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AFA2A9D9-8B80-4CCC-9A66-E3BAA00C096E}"/>
              </a:ext>
            </a:extLst>
          </p:cNvPr>
          <p:cNvSpPr>
            <a:spLocks noGrp="1" noChangeArrowheads="1"/>
          </p:cNvSpPr>
          <p:nvPr>
            <p:ph type="title"/>
          </p:nvPr>
        </p:nvSpPr>
        <p:spPr bwMode="auto">
          <a:xfrm>
            <a:off x="457200" y="276225"/>
            <a:ext cx="8229600"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titles</a:t>
            </a:r>
          </a:p>
        </p:txBody>
      </p:sp>
      <p:sp>
        <p:nvSpPr>
          <p:cNvPr id="1028" name="Text Placeholder 2">
            <a:extLst>
              <a:ext uri="{FF2B5EF4-FFF2-40B4-BE49-F238E27FC236}">
                <a16:creationId xmlns:a16="http://schemas.microsoft.com/office/drawing/2014/main" id="{BAE3244F-67C9-4725-9A7D-F95CF6734A2A}"/>
              </a:ext>
            </a:extLst>
          </p:cNvPr>
          <p:cNvSpPr>
            <a:spLocks noGrp="1" noChangeArrowheads="1"/>
          </p:cNvSpPr>
          <p:nvPr>
            <p:ph type="body" idx="1"/>
          </p:nvPr>
        </p:nvSpPr>
        <p:spPr bwMode="auto">
          <a:xfrm>
            <a:off x="457200" y="1371600"/>
            <a:ext cx="822960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021A2C1B-E08B-41CD-A696-E90BE0BDB8AA}"/>
              </a:ext>
            </a:extLst>
          </p:cNvPr>
          <p:cNvSpPr>
            <a:spLocks noGrp="1"/>
          </p:cNvSpPr>
          <p:nvPr>
            <p:ph type="ftr" sz="quarter" idx="3"/>
          </p:nvPr>
        </p:nvSpPr>
        <p:spPr>
          <a:xfrm>
            <a:off x="415925" y="6438900"/>
            <a:ext cx="6465888" cy="346075"/>
          </a:xfrm>
          <a:prstGeom prst="rect">
            <a:avLst/>
          </a:prstGeom>
        </p:spPr>
        <p:txBody>
          <a:bodyPr vert="horz" lIns="0" tIns="0" rIns="0" bIns="0" rtlCol="0" anchor="t" anchorCtr="0"/>
          <a:lstStyle>
            <a:lvl1pPr algn="l" eaLnBrk="1" fontAlgn="auto" hangingPunct="1">
              <a:spcBef>
                <a:spcPts val="0"/>
              </a:spcBef>
              <a:spcAft>
                <a:spcPts val="0"/>
              </a:spcAft>
              <a:defRPr sz="700" dirty="0">
                <a:solidFill>
                  <a:srgbClr val="2372B9"/>
                </a:solidFill>
                <a:latin typeface="BentonSans"/>
              </a:defRPr>
            </a:lvl1pPr>
          </a:lstStyle>
          <a:p>
            <a:pPr>
              <a:defRPr/>
            </a:pPr>
            <a:r>
              <a:rPr lang="en-US" dirty="0"/>
              <a:t>© 2022 Constellation Energy Resources, LLC. The offerings described herein are those of either Constellation NewEnergy, Inc. or Constellation NewEnergy-Gas Division, LLC, affiliates of each other and ultimate subsidiaries of Constellation Energy Company. Brand names and product names are trademarks or service marks of their respective holders. All rights reserved. Errors and omissions excepted.</a:t>
            </a:r>
          </a:p>
          <a:p>
            <a:pPr>
              <a:defRPr/>
            </a:pPr>
            <a:endParaRPr lang="en-US" dirty="0"/>
          </a:p>
        </p:txBody>
      </p:sp>
      <p:sp>
        <p:nvSpPr>
          <p:cNvPr id="6" name="Slide Number Placeholder 5">
            <a:extLst>
              <a:ext uri="{FF2B5EF4-FFF2-40B4-BE49-F238E27FC236}">
                <a16:creationId xmlns:a16="http://schemas.microsoft.com/office/drawing/2014/main" id="{84DEF9D8-55F0-42CF-9E6C-E9F0143E725A}"/>
              </a:ext>
            </a:extLst>
          </p:cNvPr>
          <p:cNvSpPr>
            <a:spLocks noGrp="1"/>
          </p:cNvSpPr>
          <p:nvPr>
            <p:ph type="sldNum" sz="quarter" idx="4"/>
          </p:nvPr>
        </p:nvSpPr>
        <p:spPr>
          <a:xfrm>
            <a:off x="149225" y="6438900"/>
            <a:ext cx="290513" cy="212725"/>
          </a:xfrm>
          <a:prstGeom prst="rect">
            <a:avLst/>
          </a:prstGeom>
        </p:spPr>
        <p:txBody>
          <a:bodyPr vert="horz" lIns="0" tIns="0" rIns="0" bIns="0" rtlCol="0" anchor="t" anchorCtr="0"/>
          <a:lstStyle>
            <a:lvl1pPr algn="l" eaLnBrk="1" fontAlgn="auto" hangingPunct="1">
              <a:spcBef>
                <a:spcPts val="0"/>
              </a:spcBef>
              <a:spcAft>
                <a:spcPts val="0"/>
              </a:spcAft>
              <a:defRPr sz="675" smtClean="0">
                <a:solidFill>
                  <a:srgbClr val="2372B9"/>
                </a:solidFill>
                <a:latin typeface="BentonSans"/>
              </a:defRPr>
            </a:lvl1pPr>
          </a:lstStyle>
          <a:p>
            <a:pPr>
              <a:defRPr/>
            </a:pPr>
            <a:fld id="{5829265E-AB7A-41D4-8060-D9A769F1B3CA}" type="slidenum">
              <a:rPr lang="en-US"/>
              <a:pPr>
                <a:defRPr/>
              </a:pPr>
              <a:t>‹#›</a:t>
            </a:fld>
            <a:endParaRPr lang="en-US" dirty="0"/>
          </a:p>
        </p:txBody>
      </p:sp>
      <p:pic>
        <p:nvPicPr>
          <p:cNvPr id="1031" name="Picture 7" descr="Logo&#10;&#10;Description automatically generated">
            <a:extLst>
              <a:ext uri="{FF2B5EF4-FFF2-40B4-BE49-F238E27FC236}">
                <a16:creationId xmlns:a16="http://schemas.microsoft.com/office/drawing/2014/main" id="{9039C1FA-9EBB-416A-9600-5B22257388FC}"/>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l="5617" t="23860" r="7271" b="20969"/>
          <a:stretch>
            <a:fillRect/>
          </a:stretch>
        </p:blipFill>
        <p:spPr bwMode="auto">
          <a:xfrm>
            <a:off x="7094538" y="6254750"/>
            <a:ext cx="18351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44661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Lst>
  <p:hf hdr="0" dt="0"/>
  <p:txStyles>
    <p:titleStyle>
      <a:lvl1pPr algn="l" defTabSz="512763" rtl="0" fontAlgn="base">
        <a:lnSpc>
          <a:spcPts val="1350"/>
        </a:lnSpc>
        <a:spcBef>
          <a:spcPct val="0"/>
        </a:spcBef>
        <a:spcAft>
          <a:spcPct val="0"/>
        </a:spcAft>
        <a:defRPr sz="2000" kern="1200">
          <a:solidFill>
            <a:srgbClr val="2372B9"/>
          </a:solidFill>
          <a:latin typeface="+mj-lt"/>
          <a:ea typeface="+mj-ea"/>
          <a:cs typeface="+mj-cs"/>
        </a:defRPr>
      </a:lvl1pPr>
      <a:lvl2pPr algn="l" defTabSz="512763" rtl="0" fontAlgn="base">
        <a:lnSpc>
          <a:spcPts val="1350"/>
        </a:lnSpc>
        <a:spcBef>
          <a:spcPct val="0"/>
        </a:spcBef>
        <a:spcAft>
          <a:spcPct val="0"/>
        </a:spcAft>
        <a:defRPr sz="2000">
          <a:solidFill>
            <a:srgbClr val="2372B9"/>
          </a:solidFill>
          <a:latin typeface="BentonSans Bold" panose="02000503000000020004" pitchFamily="50" charset="0"/>
        </a:defRPr>
      </a:lvl2pPr>
      <a:lvl3pPr algn="l" defTabSz="512763" rtl="0" fontAlgn="base">
        <a:lnSpc>
          <a:spcPts val="1350"/>
        </a:lnSpc>
        <a:spcBef>
          <a:spcPct val="0"/>
        </a:spcBef>
        <a:spcAft>
          <a:spcPct val="0"/>
        </a:spcAft>
        <a:defRPr sz="2000">
          <a:solidFill>
            <a:srgbClr val="2372B9"/>
          </a:solidFill>
          <a:latin typeface="BentonSans Bold" panose="02000503000000020004" pitchFamily="50" charset="0"/>
        </a:defRPr>
      </a:lvl3pPr>
      <a:lvl4pPr algn="l" defTabSz="512763" rtl="0" fontAlgn="base">
        <a:lnSpc>
          <a:spcPts val="1350"/>
        </a:lnSpc>
        <a:spcBef>
          <a:spcPct val="0"/>
        </a:spcBef>
        <a:spcAft>
          <a:spcPct val="0"/>
        </a:spcAft>
        <a:defRPr sz="2000">
          <a:solidFill>
            <a:srgbClr val="2372B9"/>
          </a:solidFill>
          <a:latin typeface="BentonSans Bold" panose="02000503000000020004" pitchFamily="50" charset="0"/>
        </a:defRPr>
      </a:lvl4pPr>
      <a:lvl5pPr algn="l" defTabSz="512763" rtl="0" fontAlgn="base">
        <a:lnSpc>
          <a:spcPts val="1350"/>
        </a:lnSpc>
        <a:spcBef>
          <a:spcPct val="0"/>
        </a:spcBef>
        <a:spcAft>
          <a:spcPct val="0"/>
        </a:spcAft>
        <a:defRPr sz="2000">
          <a:solidFill>
            <a:srgbClr val="2372B9"/>
          </a:solidFill>
          <a:latin typeface="BentonSans Bold" panose="02000503000000020004" pitchFamily="50" charset="0"/>
        </a:defRPr>
      </a:lvl5pPr>
      <a:lvl6pPr marL="457200" algn="l" defTabSz="512763" rtl="0" fontAlgn="base">
        <a:lnSpc>
          <a:spcPts val="1350"/>
        </a:lnSpc>
        <a:spcBef>
          <a:spcPct val="0"/>
        </a:spcBef>
        <a:spcAft>
          <a:spcPct val="0"/>
        </a:spcAft>
        <a:defRPr sz="2000">
          <a:solidFill>
            <a:srgbClr val="2372B9"/>
          </a:solidFill>
          <a:latin typeface="BentonSans Bold" panose="02000503000000020004" pitchFamily="50" charset="0"/>
        </a:defRPr>
      </a:lvl6pPr>
      <a:lvl7pPr marL="914400" algn="l" defTabSz="512763" rtl="0" fontAlgn="base">
        <a:lnSpc>
          <a:spcPts val="1350"/>
        </a:lnSpc>
        <a:spcBef>
          <a:spcPct val="0"/>
        </a:spcBef>
        <a:spcAft>
          <a:spcPct val="0"/>
        </a:spcAft>
        <a:defRPr sz="2000">
          <a:solidFill>
            <a:srgbClr val="2372B9"/>
          </a:solidFill>
          <a:latin typeface="BentonSans Bold" panose="02000503000000020004" pitchFamily="50" charset="0"/>
        </a:defRPr>
      </a:lvl7pPr>
      <a:lvl8pPr marL="1371600" algn="l" defTabSz="512763" rtl="0" fontAlgn="base">
        <a:lnSpc>
          <a:spcPts val="1350"/>
        </a:lnSpc>
        <a:spcBef>
          <a:spcPct val="0"/>
        </a:spcBef>
        <a:spcAft>
          <a:spcPct val="0"/>
        </a:spcAft>
        <a:defRPr sz="2000">
          <a:solidFill>
            <a:srgbClr val="2372B9"/>
          </a:solidFill>
          <a:latin typeface="BentonSans Bold" panose="02000503000000020004" pitchFamily="50" charset="0"/>
        </a:defRPr>
      </a:lvl8pPr>
      <a:lvl9pPr marL="1828800" algn="l" defTabSz="512763" rtl="0" fontAlgn="base">
        <a:lnSpc>
          <a:spcPts val="1350"/>
        </a:lnSpc>
        <a:spcBef>
          <a:spcPct val="0"/>
        </a:spcBef>
        <a:spcAft>
          <a:spcPct val="0"/>
        </a:spcAft>
        <a:defRPr sz="2000">
          <a:solidFill>
            <a:srgbClr val="2372B9"/>
          </a:solidFill>
          <a:latin typeface="BentonSans Bold" panose="02000503000000020004" pitchFamily="50" charset="0"/>
        </a:defRPr>
      </a:lvl9pPr>
    </p:titleStyle>
    <p:bodyStyle>
      <a:lvl1pPr algn="l" defTabSz="512763" rtl="0" fontAlgn="base">
        <a:spcBef>
          <a:spcPts val="500"/>
        </a:spcBef>
        <a:spcAft>
          <a:spcPct val="0"/>
        </a:spcAft>
        <a:buClr>
          <a:srgbClr val="EF651A"/>
        </a:buClr>
        <a:defRPr sz="1600" kern="1200">
          <a:solidFill>
            <a:srgbClr val="000000"/>
          </a:solidFill>
          <a:latin typeface="BentonSans"/>
          <a:ea typeface="+mn-ea"/>
          <a:cs typeface="+mn-cs"/>
        </a:defRPr>
      </a:lvl1pPr>
      <a:lvl2pPr marL="169863" indent="-169863" algn="l" defTabSz="512763" rtl="0" fontAlgn="base">
        <a:lnSpc>
          <a:spcPct val="150000"/>
        </a:lnSpc>
        <a:spcBef>
          <a:spcPts val="338"/>
        </a:spcBef>
        <a:spcAft>
          <a:spcPct val="0"/>
        </a:spcAft>
        <a:buClr>
          <a:srgbClr val="EF651A"/>
        </a:buClr>
        <a:buChar char="–"/>
        <a:defRPr sz="1600" kern="1200">
          <a:solidFill>
            <a:srgbClr val="000000"/>
          </a:solidFill>
          <a:latin typeface="BentonSans"/>
          <a:ea typeface="+mn-ea"/>
          <a:cs typeface="+mn-cs"/>
        </a:defRPr>
      </a:lvl2pPr>
      <a:lvl3pPr marL="339725" indent="-169863" algn="l" defTabSz="512763" rtl="0" fontAlgn="base">
        <a:lnSpc>
          <a:spcPct val="150000"/>
        </a:lnSpc>
        <a:spcBef>
          <a:spcPts val="175"/>
        </a:spcBef>
        <a:spcAft>
          <a:spcPct val="0"/>
        </a:spcAft>
        <a:buClr>
          <a:srgbClr val="EF651A"/>
        </a:buClr>
        <a:buFont typeface="Arial" panose="020B0604020202020204" pitchFamily="34" charset="0"/>
        <a:buChar char="•"/>
        <a:defRPr sz="1600" kern="1200">
          <a:solidFill>
            <a:srgbClr val="000000"/>
          </a:solidFill>
          <a:latin typeface="BentonSans"/>
          <a:ea typeface="+mn-ea"/>
          <a:cs typeface="+mn-cs"/>
        </a:defRPr>
      </a:lvl3pPr>
      <a:lvl4pPr marL="509588" indent="-169863" algn="l" defTabSz="512763" rtl="0" fontAlgn="base">
        <a:lnSpc>
          <a:spcPct val="150000"/>
        </a:lnSpc>
        <a:spcBef>
          <a:spcPts val="113"/>
        </a:spcBef>
        <a:spcAft>
          <a:spcPct val="0"/>
        </a:spcAft>
        <a:buClr>
          <a:srgbClr val="EF651A"/>
        </a:buClr>
        <a:buChar char="–"/>
        <a:defRPr sz="1600" kern="1200">
          <a:solidFill>
            <a:srgbClr val="000000"/>
          </a:solidFill>
          <a:latin typeface="BentonSans"/>
          <a:ea typeface="+mn-ea"/>
          <a:cs typeface="+mn-cs"/>
        </a:defRPr>
      </a:lvl4pPr>
      <a:lvl5pPr marL="627063" indent="-117475" algn="l" defTabSz="512763" rtl="0" fontAlgn="base">
        <a:lnSpc>
          <a:spcPct val="150000"/>
        </a:lnSpc>
        <a:spcBef>
          <a:spcPct val="0"/>
        </a:spcBef>
        <a:spcAft>
          <a:spcPct val="0"/>
        </a:spcAft>
        <a:buClr>
          <a:srgbClr val="EF651A"/>
        </a:buClr>
        <a:buFont typeface="Arial" panose="020B0604020202020204" pitchFamily="34" charset="0"/>
        <a:buChar char="•"/>
        <a:defRPr sz="1600" kern="1200">
          <a:solidFill>
            <a:srgbClr val="000000"/>
          </a:solidFill>
          <a:latin typeface="BentonSans"/>
          <a:ea typeface="+mn-ea"/>
          <a:cs typeface="+mn-cs"/>
        </a:defRPr>
      </a:lvl5pPr>
      <a:lvl6pPr marL="1414428"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596"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765"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34"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2" name="Straight Connector 11"/>
          <p:cNvCxnSpPr/>
          <p:nvPr/>
        </p:nvCxnSpPr>
        <p:spPr>
          <a:xfrm>
            <a:off x="556799" y="6611248"/>
            <a:ext cx="8412162" cy="0"/>
          </a:xfrm>
          <a:prstGeom prst="line">
            <a:avLst/>
          </a:prstGeom>
          <a:ln w="12700">
            <a:gradFill>
              <a:gsLst>
                <a:gs pos="6000">
                  <a:schemeClr val="bg2"/>
                </a:gs>
                <a:gs pos="41000">
                  <a:schemeClr val="bg2"/>
                </a:gs>
                <a:gs pos="85000">
                  <a:schemeClr val="bg2">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363538" y="0"/>
            <a:ext cx="8412162" cy="728663"/>
          </a:xfrm>
          <a:prstGeom prst="rect">
            <a:avLst/>
          </a:prstGeom>
        </p:spPr>
        <p:txBody>
          <a:bodyPr vert="horz" lIns="0" tIns="0" rIns="0" bIns="0" rtlCol="0" anchor="b" anchorCtr="0">
            <a:noAutofit/>
          </a:bodyPr>
          <a:lstStyle/>
          <a:p>
            <a:r>
              <a:rPr lang="en-US" dirty="0"/>
              <a:t>Click to edit Master</a:t>
            </a:r>
            <a:br>
              <a:rPr lang="en-US" dirty="0"/>
            </a:br>
            <a:r>
              <a:rPr lang="en-US" dirty="0"/>
              <a:t>title style</a:t>
            </a:r>
          </a:p>
        </p:txBody>
      </p:sp>
      <p:sp>
        <p:nvSpPr>
          <p:cNvPr id="3" name="Text Placeholder 2"/>
          <p:cNvSpPr>
            <a:spLocks noGrp="1"/>
          </p:cNvSpPr>
          <p:nvPr>
            <p:ph type="body" idx="1"/>
          </p:nvPr>
        </p:nvSpPr>
        <p:spPr>
          <a:xfrm>
            <a:off x="363538" y="990600"/>
            <a:ext cx="8412162" cy="541178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737419" y="6624591"/>
            <a:ext cx="6596832" cy="159326"/>
          </a:xfrm>
          <a:prstGeom prst="rect">
            <a:avLst/>
          </a:prstGeom>
        </p:spPr>
        <p:txBody>
          <a:bodyPr vert="horz" lIns="0" tIns="0" rIns="0" bIns="0" rtlCol="0" anchor="ctr" anchorCtr="0"/>
          <a:lstStyle>
            <a:lvl1pPr algn="l">
              <a:defRPr sz="800">
                <a:solidFill>
                  <a:schemeClr val="accent3"/>
                </a:solidFill>
              </a:defRPr>
            </a:lvl1pPr>
          </a:lstStyle>
          <a:p>
            <a:r>
              <a:rPr lang="en-US" dirty="0">
                <a:solidFill>
                  <a:srgbClr val="2372B9"/>
                </a:solidFill>
              </a:rPr>
              <a:t>Presentation Title</a:t>
            </a:r>
          </a:p>
        </p:txBody>
      </p:sp>
      <p:sp>
        <p:nvSpPr>
          <p:cNvPr id="6" name="Slide Number Placeholder 5"/>
          <p:cNvSpPr>
            <a:spLocks noGrp="1"/>
          </p:cNvSpPr>
          <p:nvPr>
            <p:ph type="sldNum" sz="quarter" idx="4"/>
          </p:nvPr>
        </p:nvSpPr>
        <p:spPr>
          <a:xfrm>
            <a:off x="363538" y="6624591"/>
            <a:ext cx="342433" cy="213088"/>
          </a:xfrm>
          <a:prstGeom prst="rect">
            <a:avLst/>
          </a:prstGeom>
        </p:spPr>
        <p:txBody>
          <a:bodyPr vert="horz" lIns="0" tIns="0" rIns="0" bIns="0" rtlCol="0" anchor="ctr" anchorCtr="0"/>
          <a:lstStyle>
            <a:lvl1pPr algn="l">
              <a:defRPr sz="800">
                <a:solidFill>
                  <a:schemeClr val="accent3"/>
                </a:solidFill>
              </a:defRPr>
            </a:lvl1pPr>
          </a:lstStyle>
          <a:p>
            <a:fld id="{2ED86176-D6A4-43D8-BE13-F18245AD9D39}" type="slidenum">
              <a:rPr lang="en-US" smtClean="0">
                <a:solidFill>
                  <a:srgbClr val="2372B9"/>
                </a:solidFill>
              </a:rPr>
              <a:pPr/>
              <a:t>‹#›</a:t>
            </a:fld>
            <a:endParaRPr lang="en-US" dirty="0">
              <a:solidFill>
                <a:srgbClr val="2372B9"/>
              </a:solidFill>
            </a:endParaRPr>
          </a:p>
        </p:txBody>
      </p:sp>
      <p:cxnSp>
        <p:nvCxnSpPr>
          <p:cNvPr id="13" name="Straight Connector 12"/>
          <p:cNvCxnSpPr/>
          <p:nvPr/>
        </p:nvCxnSpPr>
        <p:spPr>
          <a:xfrm>
            <a:off x="363538" y="753748"/>
            <a:ext cx="84121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ConstellationLogo_sm.png"/>
          <p:cNvPicPr>
            <a:picLocks noChangeAspect="1"/>
          </p:cNvPicPr>
          <p:nvPr/>
        </p:nvPicPr>
        <p:blipFill>
          <a:blip r:embed="rId15" cstate="print"/>
          <a:stretch>
            <a:fillRect/>
          </a:stretch>
        </p:blipFill>
        <p:spPr>
          <a:xfrm>
            <a:off x="7437477" y="6435090"/>
            <a:ext cx="1504026" cy="363098"/>
          </a:xfrm>
          <a:prstGeom prst="rect">
            <a:avLst/>
          </a:prstGeom>
        </p:spPr>
      </p:pic>
    </p:spTree>
    <p:extLst>
      <p:ext uri="{BB962C8B-B14F-4D97-AF65-F5344CB8AC3E}">
        <p14:creationId xmlns:p14="http://schemas.microsoft.com/office/powerpoint/2010/main" val="352591178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5" r:id="rId12"/>
    <p:sldLayoutId id="2147483736" r:id="rId13"/>
  </p:sldLayoutIdLst>
  <p:hf hdr="0" dt="0"/>
  <p:txStyles>
    <p:titleStyle>
      <a:lvl1pPr algn="l" defTabSz="914400" rtl="0" eaLnBrk="1" latinLnBrk="0" hangingPunct="1">
        <a:lnSpc>
          <a:spcPct val="90000"/>
        </a:lnSpc>
        <a:spcBef>
          <a:spcPct val="0"/>
        </a:spcBef>
        <a:buNone/>
        <a:defRPr sz="2400" kern="1200">
          <a:solidFill>
            <a:schemeClr val="accent3"/>
          </a:solidFill>
          <a:latin typeface="+mj-lt"/>
          <a:ea typeface="+mj-ea"/>
          <a:cs typeface="+mj-cs"/>
        </a:defRPr>
      </a:lvl1pPr>
    </p:titleStyle>
    <p:bodyStyle>
      <a:lvl1pPr marL="0" indent="0" algn="l" defTabSz="914400" rtl="0" eaLnBrk="1" latinLnBrk="0" hangingPunct="1">
        <a:lnSpc>
          <a:spcPct val="95000"/>
        </a:lnSpc>
        <a:spcBef>
          <a:spcPts val="600"/>
        </a:spcBef>
        <a:buFontTx/>
        <a:buNone/>
        <a:defRPr sz="1600" kern="1200">
          <a:solidFill>
            <a:schemeClr val="tx1"/>
          </a:solidFill>
          <a:latin typeface="+mn-lt"/>
          <a:ea typeface="+mn-ea"/>
          <a:cs typeface="+mn-cs"/>
        </a:defRPr>
      </a:lvl1pPr>
      <a:lvl2pPr marL="171450" indent="-171450" algn="l" defTabSz="914400" rtl="0" eaLnBrk="1" latinLnBrk="0" hangingPunct="1">
        <a:lnSpc>
          <a:spcPct val="95000"/>
        </a:lnSpc>
        <a:spcBef>
          <a:spcPts val="300"/>
        </a:spcBef>
        <a:buFont typeface="Arial" pitchFamily="34" charset="0"/>
        <a:buChar char="•"/>
        <a:defRPr sz="1600" kern="1200">
          <a:solidFill>
            <a:schemeClr val="tx1"/>
          </a:solidFill>
          <a:latin typeface="+mn-lt"/>
          <a:ea typeface="+mn-ea"/>
          <a:cs typeface="+mn-cs"/>
        </a:defRPr>
      </a:lvl2pPr>
      <a:lvl3pPr marL="342900" indent="-171450" algn="l" defTabSz="914400" rtl="0" eaLnBrk="1" latinLnBrk="0" hangingPunct="1">
        <a:lnSpc>
          <a:spcPct val="95000"/>
        </a:lnSpc>
        <a:spcBef>
          <a:spcPts val="200"/>
        </a:spcBef>
        <a:buFont typeface="Franklin Gothic Book" pitchFamily="34" charset="0"/>
        <a:buChar char="–"/>
        <a:defRPr sz="1600" kern="1200">
          <a:solidFill>
            <a:schemeClr val="tx1"/>
          </a:solidFill>
          <a:latin typeface="+mn-lt"/>
          <a:ea typeface="+mn-ea"/>
          <a:cs typeface="+mn-cs"/>
        </a:defRPr>
      </a:lvl3pPr>
      <a:lvl4pPr marL="514350" indent="-171450" algn="l" defTabSz="914400" rtl="0" eaLnBrk="1" latinLnBrk="0" hangingPunct="1">
        <a:lnSpc>
          <a:spcPct val="95000"/>
        </a:lnSpc>
        <a:spcBef>
          <a:spcPts val="100"/>
        </a:spcBef>
        <a:buFont typeface="Arial" pitchFamily="34" charset="0"/>
        <a:buChar char="•"/>
        <a:defRPr sz="1600" kern="1200">
          <a:solidFill>
            <a:schemeClr val="tx1"/>
          </a:solidFill>
          <a:latin typeface="+mn-lt"/>
          <a:ea typeface="+mn-ea"/>
          <a:cs typeface="+mn-cs"/>
        </a:defRPr>
      </a:lvl4pPr>
      <a:lvl5pPr marL="628650" indent="-114300" algn="l" defTabSz="914400" rtl="0" eaLnBrk="1" latinLnBrk="0" hangingPunct="1">
        <a:lnSpc>
          <a:spcPct val="95000"/>
        </a:lnSpc>
        <a:spcBef>
          <a:spcPts val="1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16000"/>
          </a:schemeClr>
        </a:solidFill>
        <a:effectLst/>
      </p:bgPr>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A148DF37-2630-4F45-8BDD-F94CC6DC08A6}"/>
              </a:ext>
            </a:extLst>
          </p:cNvPr>
          <p:cNvPicPr>
            <a:picLocks noChangeAspect="1"/>
          </p:cNvPicPr>
          <p:nvPr userDrawn="1"/>
        </p:nvPicPr>
        <p:blipFill>
          <a:blip r:embed="rId7">
            <a:alphaModFix amt="70000"/>
            <a:extLst>
              <a:ext uri="{28A0092B-C50C-407E-A947-70E740481C1C}">
                <a14:useLocalDpi xmlns:a14="http://schemas.microsoft.com/office/drawing/2010/main"/>
              </a:ext>
            </a:extLst>
          </a:blip>
          <a:stretch>
            <a:fillRect/>
          </a:stretch>
        </p:blipFill>
        <p:spPr>
          <a:xfrm>
            <a:off x="0" y="0"/>
            <a:ext cx="9141714" cy="6856286"/>
          </a:xfrm>
          <a:prstGeom prst="rect">
            <a:avLst/>
          </a:prstGeom>
        </p:spPr>
      </p:pic>
      <p:sp>
        <p:nvSpPr>
          <p:cNvPr id="2" name="Title Placeholder 1"/>
          <p:cNvSpPr>
            <a:spLocks noGrp="1"/>
          </p:cNvSpPr>
          <p:nvPr>
            <p:ph type="title"/>
          </p:nvPr>
        </p:nvSpPr>
        <p:spPr>
          <a:xfrm>
            <a:off x="457200" y="276450"/>
            <a:ext cx="8229600" cy="869951"/>
          </a:xfrm>
          <a:prstGeom prst="rect">
            <a:avLst/>
          </a:prstGeom>
        </p:spPr>
        <p:txBody>
          <a:bodyPr vert="horz" lIns="0" tIns="0" rIns="0" bIns="0" rtlCol="0" anchor="b" anchorCtr="0">
            <a:noAutofit/>
          </a:bodyPr>
          <a:lstStyle/>
          <a:p>
            <a:r>
              <a:rPr lang="en-US" dirty="0"/>
              <a:t>Click to edit Master titles</a:t>
            </a:r>
          </a:p>
        </p:txBody>
      </p:sp>
      <p:sp>
        <p:nvSpPr>
          <p:cNvPr id="3" name="Text Placeholder 2"/>
          <p:cNvSpPr>
            <a:spLocks noGrp="1"/>
          </p:cNvSpPr>
          <p:nvPr>
            <p:ph type="body" idx="1"/>
          </p:nvPr>
        </p:nvSpPr>
        <p:spPr>
          <a:xfrm>
            <a:off x="457200" y="1371600"/>
            <a:ext cx="822960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16014" y="6438507"/>
            <a:ext cx="3471863" cy="213088"/>
          </a:xfrm>
          <a:prstGeom prst="rect">
            <a:avLst/>
          </a:prstGeom>
        </p:spPr>
        <p:txBody>
          <a:bodyPr vert="horz" lIns="0" tIns="0" rIns="0" bIns="0" rtlCol="0" anchor="t" anchorCtr="0"/>
          <a:lstStyle>
            <a:lvl1pPr algn="l">
              <a:defRPr sz="675">
                <a:solidFill>
                  <a:srgbClr val="2372B9"/>
                </a:solidFill>
                <a:latin typeface="BentonSans Regular"/>
              </a:defRPr>
            </a:lvl1pPr>
          </a:lstStyle>
          <a:p>
            <a:r>
              <a:rPr lang="en-US" dirty="0"/>
              <a:t>|     INSERT TITLE      Privileged and Confidential</a:t>
            </a:r>
          </a:p>
        </p:txBody>
      </p:sp>
      <p:sp>
        <p:nvSpPr>
          <p:cNvPr id="6" name="Slide Number Placeholder 5"/>
          <p:cNvSpPr>
            <a:spLocks noGrp="1"/>
          </p:cNvSpPr>
          <p:nvPr>
            <p:ph type="sldNum" sz="quarter" idx="4"/>
          </p:nvPr>
        </p:nvSpPr>
        <p:spPr>
          <a:xfrm>
            <a:off x="149334" y="6438505"/>
            <a:ext cx="290513" cy="213088"/>
          </a:xfrm>
          <a:prstGeom prst="rect">
            <a:avLst/>
          </a:prstGeom>
        </p:spPr>
        <p:txBody>
          <a:bodyPr vert="horz" lIns="0" tIns="0" rIns="0" bIns="0" rtlCol="0" anchor="t" anchorCtr="0"/>
          <a:lstStyle>
            <a:lvl1pPr algn="l">
              <a:defRPr sz="1000">
                <a:solidFill>
                  <a:srgbClr val="2372B9"/>
                </a:solidFill>
                <a:latin typeface="BentonSans Regular"/>
              </a:defRPr>
            </a:lvl1pPr>
          </a:lstStyle>
          <a:p>
            <a:fld id="{2ED86176-D6A4-43D8-BE13-F18245AD9D39}" type="slidenum">
              <a:rPr lang="en-US" smtClean="0"/>
              <a:pPr/>
              <a:t>‹#›</a:t>
            </a:fld>
            <a:endParaRPr lang="en-US" dirty="0"/>
          </a:p>
        </p:txBody>
      </p:sp>
      <p:pic>
        <p:nvPicPr>
          <p:cNvPr id="8" name="Picture 7" descr="Logo&#10;&#10;Description automatically generated">
            <a:extLst>
              <a:ext uri="{FF2B5EF4-FFF2-40B4-BE49-F238E27FC236}">
                <a16:creationId xmlns:a16="http://schemas.microsoft.com/office/drawing/2014/main" id="{C38E0793-C8A1-4E1F-BC2A-9DFF6D0C6B11}"/>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7093756" y="6254496"/>
            <a:ext cx="1836553" cy="402336"/>
          </a:xfrm>
          <a:prstGeom prst="rect">
            <a:avLst/>
          </a:prstGeom>
        </p:spPr>
      </p:pic>
    </p:spTree>
    <p:extLst>
      <p:ext uri="{BB962C8B-B14F-4D97-AF65-F5344CB8AC3E}">
        <p14:creationId xmlns:p14="http://schemas.microsoft.com/office/powerpoint/2010/main" val="116993358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Lst>
  <p:hf hdr="0" dt="0"/>
  <p:txStyles>
    <p:titleStyle>
      <a:lvl1pPr algn="l" defTabSz="514337" rtl="0" eaLnBrk="1" latinLnBrk="0" hangingPunct="1">
        <a:lnSpc>
          <a:spcPct val="100000"/>
        </a:lnSpc>
        <a:spcBef>
          <a:spcPct val="0"/>
        </a:spcBef>
        <a:buNone/>
        <a:defRPr sz="2600" b="0" i="0" kern="1200">
          <a:solidFill>
            <a:srgbClr val="2372B9"/>
          </a:solidFill>
          <a:latin typeface="+mj-lt"/>
          <a:ea typeface="+mj-ea"/>
          <a:cs typeface="+mj-cs"/>
        </a:defRPr>
      </a:lvl1pPr>
    </p:titleStyle>
    <p:bodyStyle>
      <a:lvl1pPr marL="0" indent="0" algn="l" defTabSz="514337" rtl="0" eaLnBrk="1" latinLnBrk="0" hangingPunct="1">
        <a:lnSpc>
          <a:spcPct val="100000"/>
        </a:lnSpc>
        <a:spcBef>
          <a:spcPts val="506"/>
        </a:spcBef>
        <a:buClr>
          <a:srgbClr val="EF651A"/>
        </a:buClr>
        <a:buFontTx/>
        <a:buNone/>
        <a:defRPr sz="1600" kern="1200">
          <a:solidFill>
            <a:schemeClr val="tx2"/>
          </a:solidFill>
          <a:latin typeface="BentonSans Regular"/>
          <a:ea typeface="+mn-ea"/>
          <a:cs typeface="+mn-cs"/>
        </a:defRPr>
      </a:lvl1pPr>
      <a:lvl2pPr marL="169863" indent="-169863" algn="l" defTabSz="514337" rtl="0" eaLnBrk="1" latinLnBrk="0" hangingPunct="1">
        <a:lnSpc>
          <a:spcPct val="150000"/>
        </a:lnSpc>
        <a:spcBef>
          <a:spcPts val="338"/>
        </a:spcBef>
        <a:buClr>
          <a:srgbClr val="EF651A"/>
        </a:buClr>
        <a:buFontTx/>
        <a:buChar char="–"/>
        <a:defRPr sz="1600" kern="1200">
          <a:solidFill>
            <a:schemeClr val="tx2"/>
          </a:solidFill>
          <a:latin typeface="BentonSans Regular"/>
          <a:ea typeface="+mn-ea"/>
          <a:cs typeface="+mn-cs"/>
        </a:defRPr>
      </a:lvl2pPr>
      <a:lvl3pPr marL="339725" indent="-169863" algn="l" defTabSz="514337" rtl="0" eaLnBrk="1" latinLnBrk="0" hangingPunct="1">
        <a:lnSpc>
          <a:spcPct val="150000"/>
        </a:lnSpc>
        <a:spcBef>
          <a:spcPts val="169"/>
        </a:spcBef>
        <a:buClr>
          <a:srgbClr val="EF651A"/>
        </a:buClr>
        <a:buFont typeface="Arial" panose="020B0604020202020204" pitchFamily="34" charset="0"/>
        <a:buChar char="•"/>
        <a:defRPr sz="1600" kern="1200">
          <a:solidFill>
            <a:schemeClr val="tx2"/>
          </a:solidFill>
          <a:latin typeface="BentonSans Regular"/>
          <a:ea typeface="+mn-ea"/>
          <a:cs typeface="+mn-cs"/>
        </a:defRPr>
      </a:lvl3pPr>
      <a:lvl4pPr marL="509588" indent="-169863" algn="l" defTabSz="514337" rtl="0" eaLnBrk="1" latinLnBrk="0" hangingPunct="1">
        <a:lnSpc>
          <a:spcPct val="150000"/>
        </a:lnSpc>
        <a:spcBef>
          <a:spcPts val="113"/>
        </a:spcBef>
        <a:buClr>
          <a:srgbClr val="EF651A"/>
        </a:buClr>
        <a:buFontTx/>
        <a:buChar char="–"/>
        <a:defRPr sz="1600" kern="1200">
          <a:solidFill>
            <a:schemeClr val="tx2"/>
          </a:solidFill>
          <a:latin typeface="BentonSans Regular"/>
          <a:ea typeface="+mn-ea"/>
          <a:cs typeface="+mn-cs"/>
        </a:defRPr>
      </a:lvl4pPr>
      <a:lvl5pPr marL="627063" indent="-117475" algn="l" defTabSz="514337" rtl="0" eaLnBrk="1" latinLnBrk="0" hangingPunct="1">
        <a:lnSpc>
          <a:spcPct val="150000"/>
        </a:lnSpc>
        <a:spcBef>
          <a:spcPts val="0"/>
        </a:spcBef>
        <a:buClr>
          <a:srgbClr val="EF651A"/>
        </a:buClr>
        <a:buFont typeface="Arial" panose="020B0604020202020204" pitchFamily="34" charset="0"/>
        <a:buChar char="•"/>
        <a:defRPr sz="1600" kern="1200">
          <a:solidFill>
            <a:schemeClr val="tx2"/>
          </a:solidFill>
          <a:latin typeface="BentonSans Regular"/>
          <a:ea typeface="+mn-ea"/>
          <a:cs typeface="+mn-cs"/>
        </a:defRPr>
      </a:lvl5pPr>
      <a:lvl6pPr marL="1414428"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596"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765"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34"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B6DC0482-DB8A-4490-84CB-74B18916BCA3}"/>
              </a:ext>
            </a:extLst>
          </p:cNvPr>
          <p:cNvSpPr>
            <a:spLocks noGrp="1" noChangeArrowheads="1"/>
          </p:cNvSpPr>
          <p:nvPr>
            <p:ph type="title"/>
          </p:nvPr>
        </p:nvSpPr>
        <p:spPr>
          <a:xfrm>
            <a:off x="4892039" y="2392553"/>
            <a:ext cx="3874273" cy="1606163"/>
          </a:xfrm>
        </p:spPr>
        <p:txBody>
          <a:bodyPr anchor="t"/>
          <a:lstStyle/>
          <a:p>
            <a:pPr>
              <a:lnSpc>
                <a:spcPct val="100000"/>
              </a:lnSpc>
            </a:pPr>
            <a:r>
              <a:rPr lang="en-US" altLang="en-US" sz="2400" b="1" dirty="0"/>
              <a:t>2025/26 PJM BRA Capacity Market Results </a:t>
            </a:r>
            <a:br>
              <a:rPr lang="en-US" altLang="en-US" sz="1800" dirty="0"/>
            </a:br>
            <a:endParaRPr lang="en-US" altLang="en-US" sz="1800" dirty="0"/>
          </a:p>
        </p:txBody>
      </p:sp>
      <p:sp>
        <p:nvSpPr>
          <p:cNvPr id="3" name="Text Placeholder 2">
            <a:extLst>
              <a:ext uri="{FF2B5EF4-FFF2-40B4-BE49-F238E27FC236}">
                <a16:creationId xmlns:a16="http://schemas.microsoft.com/office/drawing/2014/main" id="{5D1189D9-5588-4C8E-BE8E-E6664E6956E1}"/>
              </a:ext>
            </a:extLst>
          </p:cNvPr>
          <p:cNvSpPr>
            <a:spLocks noGrp="1"/>
          </p:cNvSpPr>
          <p:nvPr>
            <p:ph type="body" sz="quarter" idx="11"/>
          </p:nvPr>
        </p:nvSpPr>
        <p:spPr>
          <a:xfrm>
            <a:off x="4892040" y="2392553"/>
            <a:ext cx="4023360" cy="1606163"/>
          </a:xfrm>
        </p:spPr>
        <p:txBody>
          <a:bodyPr rtlCol="0">
            <a:noAutofit/>
          </a:bodyPr>
          <a:lstStyle/>
          <a:p>
            <a:pPr defTabSz="514337" fontAlgn="auto">
              <a:spcBef>
                <a:spcPts val="506"/>
              </a:spcBef>
              <a:spcAft>
                <a:spcPts val="0"/>
              </a:spcAft>
              <a:defRPr/>
            </a:pPr>
            <a:r>
              <a:rPr lang="en-US" dirty="0"/>
              <a:t>July 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28E98173-0CD4-5FB1-EBD4-3C561699D143}"/>
              </a:ext>
            </a:extLst>
          </p:cNvPr>
          <p:cNvSpPr>
            <a:spLocks noGrp="1"/>
          </p:cNvSpPr>
          <p:nvPr>
            <p:ph type="body" sz="quarter" idx="12"/>
          </p:nvPr>
        </p:nvSpPr>
        <p:spPr>
          <a:xfrm>
            <a:off x="4401718" y="6286441"/>
            <a:ext cx="4242117" cy="153058"/>
          </a:xfrm>
        </p:spPr>
        <p:txBody>
          <a:bodyPr/>
          <a:lstStyle/>
          <a:p>
            <a:r>
              <a:rPr lang="en-US" sz="800" dirty="0">
                <a:latin typeface="BentonSans" panose="02000503000000020004"/>
              </a:rPr>
              <a:t>Sources:</a:t>
            </a:r>
            <a:r>
              <a:rPr lang="en-US" sz="800" dirty="0">
                <a:solidFill>
                  <a:prstClr val="white">
                    <a:lumMod val="50000"/>
                  </a:prstClr>
                </a:solidFill>
                <a:latin typeface="BentonSans" panose="02000503000000020004"/>
              </a:rPr>
              <a:t> PJM, S&amp;P Global</a:t>
            </a:r>
            <a:endParaRPr lang="en-US" sz="800" dirty="0">
              <a:latin typeface="BentonSans" panose="02000503000000020004"/>
            </a:endParaRPr>
          </a:p>
        </p:txBody>
      </p:sp>
      <p:sp>
        <p:nvSpPr>
          <p:cNvPr id="3" name="Title 8">
            <a:extLst>
              <a:ext uri="{FF2B5EF4-FFF2-40B4-BE49-F238E27FC236}">
                <a16:creationId xmlns:a16="http://schemas.microsoft.com/office/drawing/2014/main" id="{497B1C09-FE51-F607-053A-457875FEF285}"/>
              </a:ext>
            </a:extLst>
          </p:cNvPr>
          <p:cNvSpPr txBox="1">
            <a:spLocks/>
          </p:cNvSpPr>
          <p:nvPr/>
        </p:nvSpPr>
        <p:spPr bwMode="auto">
          <a:xfrm>
            <a:off x="259602" y="107826"/>
            <a:ext cx="8559374" cy="59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defTabSz="512763" rtl="0" fontAlgn="base">
              <a:lnSpc>
                <a:spcPts val="1350"/>
              </a:lnSpc>
              <a:spcBef>
                <a:spcPct val="0"/>
              </a:spcBef>
              <a:spcAft>
                <a:spcPct val="0"/>
              </a:spcAft>
              <a:defRPr sz="2800" b="1" kern="1200">
                <a:solidFill>
                  <a:srgbClr val="2372B9"/>
                </a:solidFill>
                <a:latin typeface="+mj-lt"/>
                <a:ea typeface="+mj-ea"/>
                <a:cs typeface="+mj-cs"/>
              </a:defRPr>
            </a:lvl1pPr>
            <a:lvl2pPr algn="l" defTabSz="512763" rtl="0" fontAlgn="base">
              <a:lnSpc>
                <a:spcPts val="1350"/>
              </a:lnSpc>
              <a:spcBef>
                <a:spcPct val="0"/>
              </a:spcBef>
              <a:spcAft>
                <a:spcPct val="0"/>
              </a:spcAft>
              <a:defRPr sz="2000">
                <a:solidFill>
                  <a:srgbClr val="2372B9"/>
                </a:solidFill>
                <a:latin typeface="BentonSans Bold" panose="02000503000000020004" pitchFamily="50" charset="0"/>
              </a:defRPr>
            </a:lvl2pPr>
            <a:lvl3pPr algn="l" defTabSz="512763" rtl="0" fontAlgn="base">
              <a:lnSpc>
                <a:spcPts val="1350"/>
              </a:lnSpc>
              <a:spcBef>
                <a:spcPct val="0"/>
              </a:spcBef>
              <a:spcAft>
                <a:spcPct val="0"/>
              </a:spcAft>
              <a:defRPr sz="2000">
                <a:solidFill>
                  <a:srgbClr val="2372B9"/>
                </a:solidFill>
                <a:latin typeface="BentonSans Bold" panose="02000503000000020004" pitchFamily="50" charset="0"/>
              </a:defRPr>
            </a:lvl3pPr>
            <a:lvl4pPr algn="l" defTabSz="512763" rtl="0" fontAlgn="base">
              <a:lnSpc>
                <a:spcPts val="1350"/>
              </a:lnSpc>
              <a:spcBef>
                <a:spcPct val="0"/>
              </a:spcBef>
              <a:spcAft>
                <a:spcPct val="0"/>
              </a:spcAft>
              <a:defRPr sz="2000">
                <a:solidFill>
                  <a:srgbClr val="2372B9"/>
                </a:solidFill>
                <a:latin typeface="BentonSans Bold" panose="02000503000000020004" pitchFamily="50" charset="0"/>
              </a:defRPr>
            </a:lvl4pPr>
            <a:lvl5pPr algn="l" defTabSz="512763" rtl="0" fontAlgn="base">
              <a:lnSpc>
                <a:spcPts val="1350"/>
              </a:lnSpc>
              <a:spcBef>
                <a:spcPct val="0"/>
              </a:spcBef>
              <a:spcAft>
                <a:spcPct val="0"/>
              </a:spcAft>
              <a:defRPr sz="2000">
                <a:solidFill>
                  <a:srgbClr val="2372B9"/>
                </a:solidFill>
                <a:latin typeface="BentonSans Bold" panose="02000503000000020004" pitchFamily="50" charset="0"/>
              </a:defRPr>
            </a:lvl5pPr>
            <a:lvl6pPr marL="457200" algn="l" defTabSz="512763" rtl="0" fontAlgn="base">
              <a:lnSpc>
                <a:spcPts val="1350"/>
              </a:lnSpc>
              <a:spcBef>
                <a:spcPct val="0"/>
              </a:spcBef>
              <a:spcAft>
                <a:spcPct val="0"/>
              </a:spcAft>
              <a:defRPr sz="2000">
                <a:solidFill>
                  <a:srgbClr val="2372B9"/>
                </a:solidFill>
                <a:latin typeface="BentonSans Bold" panose="02000503000000020004" pitchFamily="50" charset="0"/>
              </a:defRPr>
            </a:lvl6pPr>
            <a:lvl7pPr marL="914400" algn="l" defTabSz="512763" rtl="0" fontAlgn="base">
              <a:lnSpc>
                <a:spcPts val="1350"/>
              </a:lnSpc>
              <a:spcBef>
                <a:spcPct val="0"/>
              </a:spcBef>
              <a:spcAft>
                <a:spcPct val="0"/>
              </a:spcAft>
              <a:defRPr sz="2000">
                <a:solidFill>
                  <a:srgbClr val="2372B9"/>
                </a:solidFill>
                <a:latin typeface="BentonSans Bold" panose="02000503000000020004" pitchFamily="50" charset="0"/>
              </a:defRPr>
            </a:lvl7pPr>
            <a:lvl8pPr marL="1371600" algn="l" defTabSz="512763" rtl="0" fontAlgn="base">
              <a:lnSpc>
                <a:spcPts val="1350"/>
              </a:lnSpc>
              <a:spcBef>
                <a:spcPct val="0"/>
              </a:spcBef>
              <a:spcAft>
                <a:spcPct val="0"/>
              </a:spcAft>
              <a:defRPr sz="2000">
                <a:solidFill>
                  <a:srgbClr val="2372B9"/>
                </a:solidFill>
                <a:latin typeface="BentonSans Bold" panose="02000503000000020004" pitchFamily="50" charset="0"/>
              </a:defRPr>
            </a:lvl8pPr>
            <a:lvl9pPr marL="1828800" algn="l" defTabSz="512763" rtl="0" fontAlgn="base">
              <a:lnSpc>
                <a:spcPts val="1350"/>
              </a:lnSpc>
              <a:spcBef>
                <a:spcPct val="0"/>
              </a:spcBef>
              <a:spcAft>
                <a:spcPct val="0"/>
              </a:spcAft>
              <a:defRPr sz="2000">
                <a:solidFill>
                  <a:srgbClr val="2372B9"/>
                </a:solidFill>
                <a:latin typeface="BentonSans Bold" panose="02000503000000020004" pitchFamily="50" charset="0"/>
              </a:defRPr>
            </a:lvl9pPr>
          </a:lstStyle>
          <a:p>
            <a:pPr marL="0" marR="0" lvl="0" indent="0" algn="l" defTabSz="512763" rtl="0" eaLnBrk="1" fontAlgn="base" latinLnBrk="0" hangingPunct="1">
              <a:lnSpc>
                <a:spcPct val="100000"/>
              </a:lnSpc>
              <a:spcBef>
                <a:spcPct val="0"/>
              </a:spcBef>
              <a:spcAft>
                <a:spcPct val="0"/>
              </a:spcAft>
              <a:buClrTx/>
              <a:buSzTx/>
              <a:buFontTx/>
              <a:buNone/>
              <a:tabLst/>
              <a:defRPr/>
            </a:pPr>
            <a:r>
              <a:rPr lang="en-US" sz="2400" dirty="0">
                <a:latin typeface="BentonSans Bold"/>
              </a:rPr>
              <a:t>PJM Capacity Auction Prices Clear at All-Time Highs</a:t>
            </a:r>
            <a:endParaRPr kumimoji="0" lang="en-US" sz="2400" b="1" i="0" u="none" strike="noStrike" kern="1200" cap="none" spc="0" normalizeH="0" baseline="0" noProof="0" dirty="0">
              <a:ln>
                <a:noFill/>
              </a:ln>
              <a:solidFill>
                <a:srgbClr val="2372B9"/>
              </a:solidFill>
              <a:effectLst/>
              <a:uLnTx/>
              <a:uFillTx/>
              <a:latin typeface="BentonSans Bold"/>
            </a:endParaRPr>
          </a:p>
        </p:txBody>
      </p:sp>
      <p:sp>
        <p:nvSpPr>
          <p:cNvPr id="6" name="Content Placeholder 1">
            <a:extLst>
              <a:ext uri="{FF2B5EF4-FFF2-40B4-BE49-F238E27FC236}">
                <a16:creationId xmlns:a16="http://schemas.microsoft.com/office/drawing/2014/main" id="{E060DCD7-0FD1-D1A5-B062-49E52547E752}"/>
              </a:ext>
            </a:extLst>
          </p:cNvPr>
          <p:cNvSpPr>
            <a:spLocks noGrp="1" noChangeArrowheads="1"/>
          </p:cNvSpPr>
          <p:nvPr>
            <p:ph idx="1"/>
          </p:nvPr>
        </p:nvSpPr>
        <p:spPr>
          <a:xfrm>
            <a:off x="205482" y="832168"/>
            <a:ext cx="3084369" cy="1782251"/>
          </a:xfrm>
          <a:noFill/>
        </p:spPr>
        <p:txBody>
          <a:bodyPr/>
          <a:lstStyle/>
          <a:p>
            <a:pPr marL="293687" indent="-285750">
              <a:lnSpc>
                <a:spcPct val="120000"/>
              </a:lnSpc>
              <a:spcBef>
                <a:spcPts val="600"/>
              </a:spcBef>
              <a:spcAft>
                <a:spcPts val="0"/>
              </a:spcAft>
              <a:buClrTx/>
            </a:pPr>
            <a:r>
              <a:rPr lang="en-US" sz="1400" dirty="0">
                <a:solidFill>
                  <a:srgbClr val="606264"/>
                </a:solidFill>
                <a:latin typeface="+mn-lt"/>
              </a:rPr>
              <a:t>The results of PJM’s capacity market Base Residual Auction (BRA) for power year June 2025 – May 2026 showed an all-time high in clearing prices of $269.92/MW-day, a 9x increase from its previous auction’s $28.92/MW-day. </a:t>
            </a:r>
          </a:p>
          <a:p>
            <a:pPr marL="293687" indent="-285750">
              <a:lnSpc>
                <a:spcPct val="120000"/>
              </a:lnSpc>
              <a:spcBef>
                <a:spcPts val="600"/>
              </a:spcBef>
              <a:buClrTx/>
            </a:pPr>
            <a:r>
              <a:rPr lang="en-US" sz="1400" dirty="0">
                <a:solidFill>
                  <a:srgbClr val="606264"/>
                </a:solidFill>
                <a:latin typeface="+mn-lt"/>
              </a:rPr>
              <a:t>Both the Dominion and Baltimore Gas and Electric (BGE) utility zones cleared significantly higher near the auction cap (see right table). </a:t>
            </a:r>
          </a:p>
          <a:p>
            <a:pPr marL="293687" indent="-285750">
              <a:lnSpc>
                <a:spcPct val="120000"/>
              </a:lnSpc>
              <a:spcBef>
                <a:spcPts val="600"/>
              </a:spcBef>
              <a:spcAft>
                <a:spcPts val="0"/>
              </a:spcAft>
              <a:buClrTx/>
            </a:pPr>
            <a:endParaRPr lang="en-US" sz="1400" dirty="0">
              <a:solidFill>
                <a:srgbClr val="606264"/>
              </a:solidFill>
              <a:latin typeface="+mn-lt"/>
            </a:endParaRPr>
          </a:p>
        </p:txBody>
      </p:sp>
      <p:sp>
        <p:nvSpPr>
          <p:cNvPr id="5" name="Rectangle 4">
            <a:extLst>
              <a:ext uri="{FF2B5EF4-FFF2-40B4-BE49-F238E27FC236}">
                <a16:creationId xmlns:a16="http://schemas.microsoft.com/office/drawing/2014/main" id="{D005C0D4-4FDA-5DE7-1050-AE99EDA84D6B}"/>
              </a:ext>
            </a:extLst>
          </p:cNvPr>
          <p:cNvSpPr/>
          <p:nvPr/>
        </p:nvSpPr>
        <p:spPr>
          <a:xfrm>
            <a:off x="4263887" y="4560704"/>
            <a:ext cx="4880113" cy="1600438"/>
          </a:xfrm>
          <a:prstGeom prst="rect">
            <a:avLst/>
          </a:prstGeom>
          <a:solidFill>
            <a:srgbClr val="2372B9"/>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99B2F"/>
                </a:solidFill>
                <a:effectLst/>
                <a:uLnTx/>
                <a:uFillTx/>
                <a:latin typeface="BentonSans"/>
                <a:ea typeface="+mn-ea"/>
                <a:cs typeface="+mn-cs"/>
              </a:rPr>
              <a:t>Customer Takeaway:</a:t>
            </a:r>
            <a:r>
              <a:rPr kumimoji="0" lang="en-US" sz="1400" b="1" i="0" u="none" strike="noStrike" kern="0" cap="none" spc="0" normalizeH="0" baseline="0" noProof="0" dirty="0">
                <a:ln>
                  <a:noFill/>
                </a:ln>
                <a:solidFill>
                  <a:prstClr val="white"/>
                </a:solidFill>
                <a:effectLst/>
                <a:uLnTx/>
                <a:uFillTx/>
                <a:latin typeface="BentonSans"/>
                <a:ea typeface="+mn-ea"/>
                <a:cs typeface="+mn-cs"/>
              </a:rPr>
              <a:t>  </a:t>
            </a:r>
            <a:r>
              <a:rPr lang="en-US" sz="1400" kern="0" dirty="0">
                <a:solidFill>
                  <a:prstClr val="white"/>
                </a:solidFill>
              </a:rPr>
              <a:t>The surprisingly high clearing rates were likely a combination of both a tightening supply/demand balance in the region as well as FERC-approved changes which modified the quantitative value of each capacity resource depending on fuel type. An efficient market would point to more future investment to capitalize on such high capacity revenues which would help mitigate load growth and resiliency risks. </a:t>
            </a:r>
            <a:endParaRPr kumimoji="0" lang="en-US" sz="1400" b="0" i="0" u="none" strike="noStrike" kern="0" cap="none" spc="0" normalizeH="0" baseline="0" noProof="0" dirty="0">
              <a:ln>
                <a:noFill/>
              </a:ln>
              <a:solidFill>
                <a:prstClr val="white"/>
              </a:solidFill>
              <a:effectLst/>
              <a:uLnTx/>
              <a:uFillTx/>
              <a:latin typeface="BentonSans" panose="02000503000000020004"/>
              <a:ea typeface="+mn-ea"/>
              <a:cs typeface="+mn-cs"/>
            </a:endParaRPr>
          </a:p>
        </p:txBody>
      </p:sp>
      <p:pic>
        <p:nvPicPr>
          <p:cNvPr id="8" name="Picture 7">
            <a:extLst>
              <a:ext uri="{FF2B5EF4-FFF2-40B4-BE49-F238E27FC236}">
                <a16:creationId xmlns:a16="http://schemas.microsoft.com/office/drawing/2014/main" id="{7AD9D69A-7110-5175-4D52-E1F5E0FC710B}"/>
              </a:ext>
            </a:extLst>
          </p:cNvPr>
          <p:cNvPicPr>
            <a:picLocks noChangeAspect="1"/>
          </p:cNvPicPr>
          <p:nvPr/>
        </p:nvPicPr>
        <p:blipFill>
          <a:blip r:embed="rId3"/>
          <a:stretch>
            <a:fillRect/>
          </a:stretch>
        </p:blipFill>
        <p:spPr>
          <a:xfrm>
            <a:off x="3448878" y="920958"/>
            <a:ext cx="5670678" cy="2572109"/>
          </a:xfrm>
          <a:prstGeom prst="rect">
            <a:avLst/>
          </a:prstGeom>
        </p:spPr>
      </p:pic>
      <p:pic>
        <p:nvPicPr>
          <p:cNvPr id="11" name="Picture 10">
            <a:extLst>
              <a:ext uri="{FF2B5EF4-FFF2-40B4-BE49-F238E27FC236}">
                <a16:creationId xmlns:a16="http://schemas.microsoft.com/office/drawing/2014/main" id="{B8BB6D5E-2A03-9B10-5020-2D14CCA4764E}"/>
              </a:ext>
            </a:extLst>
          </p:cNvPr>
          <p:cNvPicPr>
            <a:picLocks noChangeAspect="1"/>
          </p:cNvPicPr>
          <p:nvPr/>
        </p:nvPicPr>
        <p:blipFill>
          <a:blip r:embed="rId4"/>
          <a:stretch>
            <a:fillRect/>
          </a:stretch>
        </p:blipFill>
        <p:spPr>
          <a:xfrm>
            <a:off x="4263887" y="3460109"/>
            <a:ext cx="4800601" cy="952633"/>
          </a:xfrm>
          <a:prstGeom prst="rect">
            <a:avLst/>
          </a:prstGeom>
        </p:spPr>
      </p:pic>
      <p:sp>
        <p:nvSpPr>
          <p:cNvPr id="13" name="Content Placeholder 1">
            <a:extLst>
              <a:ext uri="{FF2B5EF4-FFF2-40B4-BE49-F238E27FC236}">
                <a16:creationId xmlns:a16="http://schemas.microsoft.com/office/drawing/2014/main" id="{E9627E48-732D-3138-F0E0-5193628F6B94}"/>
              </a:ext>
            </a:extLst>
          </p:cNvPr>
          <p:cNvSpPr txBox="1">
            <a:spLocks noChangeArrowheads="1"/>
          </p:cNvSpPr>
          <p:nvPr/>
        </p:nvSpPr>
        <p:spPr>
          <a:xfrm>
            <a:off x="205482" y="3644206"/>
            <a:ext cx="3899379" cy="2729239"/>
          </a:xfrm>
          <a:prstGeom prst="rect">
            <a:avLst/>
          </a:prstGeom>
          <a:noFill/>
        </p:spPr>
        <p:txBody>
          <a:bodyPr vert="horz" lIns="0" tIns="0" rIns="0" bIns="0" rtlCol="0">
            <a:noAutofit/>
          </a:bodyPr>
          <a:lstStyle>
            <a:lvl1pPr marL="169863" indent="-169863" algn="l" defTabSz="514337" rtl="0" eaLnBrk="1" latinLnBrk="0" hangingPunct="1">
              <a:lnSpc>
                <a:spcPct val="100000"/>
              </a:lnSpc>
              <a:spcBef>
                <a:spcPts val="506"/>
              </a:spcBef>
              <a:buClr>
                <a:srgbClr val="EF651A"/>
              </a:buClr>
              <a:buFont typeface="Arial" panose="020B0604020202020204" pitchFamily="34" charset="0"/>
              <a:buChar char="•"/>
              <a:defRPr sz="1600" kern="1200">
                <a:solidFill>
                  <a:schemeClr val="tx2"/>
                </a:solidFill>
                <a:latin typeface="BentonSans Regular"/>
                <a:ea typeface="+mn-ea"/>
                <a:cs typeface="+mn-cs"/>
              </a:defRPr>
            </a:lvl1pPr>
            <a:lvl2pPr marL="404813" indent="-171450" algn="l" defTabSz="514337" rtl="0" eaLnBrk="1" latinLnBrk="0" hangingPunct="1">
              <a:lnSpc>
                <a:spcPct val="100000"/>
              </a:lnSpc>
              <a:spcBef>
                <a:spcPts val="338"/>
              </a:spcBef>
              <a:buClr>
                <a:srgbClr val="F47B27"/>
              </a:buClr>
              <a:buFontTx/>
              <a:buChar char="–"/>
              <a:defRPr sz="1600" kern="1200">
                <a:solidFill>
                  <a:schemeClr val="tx2"/>
                </a:solidFill>
                <a:latin typeface="BentonSans Regular"/>
                <a:ea typeface="+mn-ea"/>
                <a:cs typeface="+mn-cs"/>
              </a:defRPr>
            </a:lvl2pPr>
            <a:lvl3pPr marL="627063" indent="-169863" algn="l" defTabSz="514337" rtl="0" eaLnBrk="1" latinLnBrk="0" hangingPunct="1">
              <a:lnSpc>
                <a:spcPct val="100000"/>
              </a:lnSpc>
              <a:spcBef>
                <a:spcPts val="169"/>
              </a:spcBef>
              <a:buClr>
                <a:srgbClr val="F47B27"/>
              </a:buClr>
              <a:buFont typeface="Arial" panose="020B0604020202020204" pitchFamily="34" charset="0"/>
              <a:buChar char="•"/>
              <a:defRPr sz="1600" kern="1200">
                <a:solidFill>
                  <a:schemeClr val="tx2"/>
                </a:solidFill>
                <a:latin typeface="BentonSans Regular"/>
                <a:ea typeface="+mn-ea"/>
                <a:cs typeface="+mn-cs"/>
              </a:defRPr>
            </a:lvl3pPr>
            <a:lvl4pPr marL="862013" indent="-171450" algn="l" defTabSz="514337" rtl="0" eaLnBrk="1" latinLnBrk="0" hangingPunct="1">
              <a:lnSpc>
                <a:spcPct val="100000"/>
              </a:lnSpc>
              <a:spcBef>
                <a:spcPts val="113"/>
              </a:spcBef>
              <a:buClr>
                <a:srgbClr val="F47B27"/>
              </a:buClr>
              <a:buFontTx/>
              <a:buChar char="–"/>
              <a:defRPr sz="1600" kern="1200">
                <a:solidFill>
                  <a:schemeClr val="tx2"/>
                </a:solidFill>
                <a:latin typeface="BentonSans Regular"/>
                <a:ea typeface="+mn-ea"/>
                <a:cs typeface="+mn-cs"/>
              </a:defRPr>
            </a:lvl4pPr>
            <a:lvl5pPr marL="1031875" indent="-169863" algn="l" defTabSz="514337" rtl="0" eaLnBrk="1" latinLnBrk="0" hangingPunct="1">
              <a:lnSpc>
                <a:spcPct val="100000"/>
              </a:lnSpc>
              <a:spcBef>
                <a:spcPts val="0"/>
              </a:spcBef>
              <a:buClr>
                <a:srgbClr val="F47B27"/>
              </a:buClr>
              <a:buFont typeface="Arial" panose="020B0604020202020204" pitchFamily="34" charset="0"/>
              <a:buChar char="•"/>
              <a:defRPr sz="1600" kern="1200">
                <a:solidFill>
                  <a:schemeClr val="tx2"/>
                </a:solidFill>
                <a:latin typeface="BentonSans Regular"/>
                <a:ea typeface="+mn-ea"/>
                <a:cs typeface="+mn-cs"/>
              </a:defRPr>
            </a:lvl5pPr>
            <a:lvl6pPr marL="1414428"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596"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765"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34" indent="-128585" algn="l" defTabSz="514337"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293687" indent="-285750" fontAlgn="auto">
              <a:lnSpc>
                <a:spcPct val="120000"/>
              </a:lnSpc>
              <a:spcBef>
                <a:spcPts val="600"/>
              </a:spcBef>
              <a:spcAft>
                <a:spcPts val="0"/>
              </a:spcAft>
              <a:buClrTx/>
            </a:pPr>
            <a:r>
              <a:rPr lang="en-US" sz="1400" dirty="0">
                <a:solidFill>
                  <a:srgbClr val="606264"/>
                </a:solidFill>
                <a:latin typeface="+mn-lt"/>
              </a:rPr>
              <a:t>Both have their own specific supply issues as transmission constraints and insufficient generation in the data center-focused Dominion zone and a couple of Reliability Must-Run contracts handed out in BGE were the likely culprits of such high rates. </a:t>
            </a:r>
          </a:p>
          <a:p>
            <a:pPr marL="293687" indent="-285750" fontAlgn="auto">
              <a:lnSpc>
                <a:spcPct val="120000"/>
              </a:lnSpc>
              <a:spcBef>
                <a:spcPts val="600"/>
              </a:spcBef>
              <a:spcAft>
                <a:spcPts val="0"/>
              </a:spcAft>
              <a:buClrTx/>
            </a:pPr>
            <a:r>
              <a:rPr lang="en-US" sz="1400" dirty="0">
                <a:solidFill>
                  <a:srgbClr val="606264"/>
                </a:solidFill>
                <a:latin typeface="+mn-lt"/>
              </a:rPr>
              <a:t>Other contributing factors were 3,243 MW increase in forecasted load, a 3.1% jump in reserve margin, and a drop in 6,600 MW of offered resources for this auction.</a:t>
            </a:r>
          </a:p>
        </p:txBody>
      </p:sp>
      <p:sp>
        <p:nvSpPr>
          <p:cNvPr id="15" name="TextBox 14">
            <a:extLst>
              <a:ext uri="{FF2B5EF4-FFF2-40B4-BE49-F238E27FC236}">
                <a16:creationId xmlns:a16="http://schemas.microsoft.com/office/drawing/2014/main" id="{08C5265F-5F74-A1B6-C6F7-8E4A8C99026D}"/>
              </a:ext>
            </a:extLst>
          </p:cNvPr>
          <p:cNvSpPr txBox="1"/>
          <p:nvPr/>
        </p:nvSpPr>
        <p:spPr>
          <a:xfrm>
            <a:off x="3688991" y="769819"/>
            <a:ext cx="4888122" cy="307777"/>
          </a:xfrm>
          <a:prstGeom prst="rect">
            <a:avLst/>
          </a:prstGeom>
          <a:noFill/>
        </p:spPr>
        <p:txBody>
          <a:bodyPr wrap="square" rtlCol="0">
            <a:spAutoFit/>
          </a:bodyPr>
          <a:lstStyle/>
          <a:p>
            <a:r>
              <a:rPr lang="en-US" sz="1400" b="1" u="sng" dirty="0">
                <a:solidFill>
                  <a:srgbClr val="333435"/>
                </a:solidFill>
              </a:rPr>
              <a:t>BRA Clearing Prices by Delivery Year by Locational Delivery Area</a:t>
            </a:r>
          </a:p>
        </p:txBody>
      </p:sp>
    </p:spTree>
    <p:extLst>
      <p:ext uri="{BB962C8B-B14F-4D97-AF65-F5344CB8AC3E}">
        <p14:creationId xmlns:p14="http://schemas.microsoft.com/office/powerpoint/2010/main" val="367948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A6F694-E517-4FDB-ACA6-8CB47FD7A294}"/>
              </a:ext>
            </a:extLst>
          </p:cNvPr>
          <p:cNvSpPr>
            <a:spLocks noGrp="1"/>
          </p:cNvSpPr>
          <p:nvPr>
            <p:ph type="title"/>
          </p:nvPr>
        </p:nvSpPr>
        <p:spPr>
          <a:xfrm>
            <a:off x="483480" y="265391"/>
            <a:ext cx="8333948" cy="548640"/>
          </a:xfrm>
        </p:spPr>
        <p:txBody>
          <a:bodyPr/>
          <a:lstStyle/>
          <a:p>
            <a:r>
              <a:rPr lang="en-US" sz="2400" b="1" i="0" dirty="0">
                <a:effectLst/>
                <a:highlight>
                  <a:srgbClr val="FFFFFF"/>
                </a:highlight>
                <a:latin typeface="BentonSans" panose="02000503000000020004"/>
              </a:rPr>
              <a:t>PJM’s 2025/26 Base Residual Auction (BRA) Results</a:t>
            </a:r>
            <a:endParaRPr lang="en-US" sz="2400" b="1" dirty="0">
              <a:latin typeface="BentonSans" panose="02000503000000020004"/>
            </a:endParaRPr>
          </a:p>
        </p:txBody>
      </p:sp>
      <p:sp>
        <p:nvSpPr>
          <p:cNvPr id="12" name="Text Placeholder 5">
            <a:extLst>
              <a:ext uri="{FF2B5EF4-FFF2-40B4-BE49-F238E27FC236}">
                <a16:creationId xmlns:a16="http://schemas.microsoft.com/office/drawing/2014/main" id="{F40C867F-1B09-FFD4-54AF-C532CC1D4584}"/>
              </a:ext>
            </a:extLst>
          </p:cNvPr>
          <p:cNvSpPr>
            <a:spLocks noGrp="1"/>
          </p:cNvSpPr>
          <p:nvPr>
            <p:ph type="body" sz="quarter" idx="12"/>
          </p:nvPr>
        </p:nvSpPr>
        <p:spPr>
          <a:xfrm>
            <a:off x="553970" y="6317041"/>
            <a:ext cx="1353164" cy="162988"/>
          </a:xfrm>
        </p:spPr>
        <p:txBody>
          <a:bodyPr/>
          <a:lstStyle/>
          <a:p>
            <a:r>
              <a:rPr lang="en-US" sz="800" dirty="0">
                <a:latin typeface="BentonSans" panose="02000503000000020004"/>
              </a:rPr>
              <a:t>Source: Constellation; PJM, </a:t>
            </a:r>
          </a:p>
        </p:txBody>
      </p:sp>
      <p:sp>
        <p:nvSpPr>
          <p:cNvPr id="9" name="Rectangle 8">
            <a:extLst>
              <a:ext uri="{FF2B5EF4-FFF2-40B4-BE49-F238E27FC236}">
                <a16:creationId xmlns:a16="http://schemas.microsoft.com/office/drawing/2014/main" id="{9DC28D07-0BEC-CC88-A235-86DBC3951173}"/>
              </a:ext>
            </a:extLst>
          </p:cNvPr>
          <p:cNvSpPr/>
          <p:nvPr/>
        </p:nvSpPr>
        <p:spPr>
          <a:xfrm>
            <a:off x="0" y="5475657"/>
            <a:ext cx="9144000" cy="738664"/>
          </a:xfrm>
          <a:prstGeom prst="rect">
            <a:avLst/>
          </a:prstGeom>
          <a:solidFill>
            <a:srgbClr val="2372B9"/>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99B2F"/>
                </a:solidFill>
                <a:effectLst/>
                <a:uLnTx/>
                <a:uFillTx/>
                <a:latin typeface="BentonSans"/>
                <a:ea typeface="+mn-ea"/>
                <a:cs typeface="+mn-cs"/>
              </a:rPr>
              <a:t>Customer Takeaway:</a:t>
            </a:r>
            <a:r>
              <a:rPr kumimoji="0" lang="en-US" sz="1400" b="1" i="0" u="none" strike="noStrike" kern="0" cap="none" spc="0" normalizeH="0" baseline="0" noProof="0" dirty="0">
                <a:ln>
                  <a:noFill/>
                </a:ln>
                <a:solidFill>
                  <a:prstClr val="white"/>
                </a:solidFill>
                <a:effectLst/>
                <a:uLnTx/>
                <a:uFillTx/>
                <a:latin typeface="BentonSans"/>
                <a:ea typeface="+mn-ea"/>
                <a:cs typeface="+mn-cs"/>
              </a:rPr>
              <a:t>  </a:t>
            </a:r>
            <a:r>
              <a:rPr lang="en-US" sz="1400" dirty="0">
                <a:solidFill>
                  <a:schemeClr val="bg1"/>
                </a:solidFill>
              </a:rPr>
              <a:t>An overall tightening of the electricity supply/demand balance in PJM, along with FERC-approved market rules have caused a spike in RTO capacity clearing prices which will significantly increase the price a customer will have to pay for this cost component but at the same time provide investment incentives to new generation providers.</a:t>
            </a:r>
            <a:endParaRPr kumimoji="0" lang="en-US" sz="1400" b="0" i="0" u="none" strike="noStrike" kern="0" cap="none" spc="0" normalizeH="0" baseline="0" noProof="0" dirty="0">
              <a:ln>
                <a:noFill/>
              </a:ln>
              <a:solidFill>
                <a:schemeClr val="bg1"/>
              </a:solidFill>
              <a:effectLst/>
              <a:uLnTx/>
              <a:uFillTx/>
              <a:latin typeface="BentonSans" panose="02000503000000020004"/>
              <a:ea typeface="+mn-ea"/>
              <a:cs typeface="+mn-cs"/>
            </a:endParaRPr>
          </a:p>
        </p:txBody>
      </p:sp>
      <p:sp>
        <p:nvSpPr>
          <p:cNvPr id="2" name="TextBox 1">
            <a:extLst>
              <a:ext uri="{FF2B5EF4-FFF2-40B4-BE49-F238E27FC236}">
                <a16:creationId xmlns:a16="http://schemas.microsoft.com/office/drawing/2014/main" id="{A173D049-6CFF-BDF6-01BA-898CF938751F}"/>
              </a:ext>
            </a:extLst>
          </p:cNvPr>
          <p:cNvSpPr txBox="1"/>
          <p:nvPr/>
        </p:nvSpPr>
        <p:spPr>
          <a:xfrm>
            <a:off x="397565" y="3940125"/>
            <a:ext cx="8419863" cy="1492716"/>
          </a:xfrm>
          <a:prstGeom prst="rect">
            <a:avLst/>
          </a:prstGeom>
          <a:noFill/>
        </p:spPr>
        <p:txBody>
          <a:bodyPr wrap="square" rtlCol="0">
            <a:spAutoFit/>
          </a:bodyPr>
          <a:lstStyle/>
          <a:p>
            <a:r>
              <a:rPr lang="en-US" sz="1600" b="1" u="sng" dirty="0">
                <a:solidFill>
                  <a:srgbClr val="6B6D6F"/>
                </a:solidFill>
                <a:latin typeface="+mj-lt"/>
              </a:rPr>
              <a:t>Price surge attributed to the following drivers;</a:t>
            </a:r>
          </a:p>
          <a:p>
            <a:pPr marL="171450" indent="-171450">
              <a:buFont typeface="Arial" panose="020B0604020202020204" pitchFamily="34" charset="0"/>
              <a:buChar char="•"/>
            </a:pPr>
            <a:r>
              <a:rPr lang="en-US" sz="1500" dirty="0">
                <a:solidFill>
                  <a:srgbClr val="333435"/>
                </a:solidFill>
                <a:latin typeface="+mn-lt"/>
              </a:rPr>
              <a:t>Decreased supply offers into the auction due mainly to generator retirements.</a:t>
            </a:r>
          </a:p>
          <a:p>
            <a:pPr marL="171450" indent="-171450">
              <a:buFont typeface="Arial" panose="020B0604020202020204" pitchFamily="34" charset="0"/>
              <a:buChar char="•"/>
            </a:pPr>
            <a:r>
              <a:rPr lang="en-US" sz="1500" dirty="0">
                <a:solidFill>
                  <a:srgbClr val="333435"/>
                </a:solidFill>
                <a:latin typeface="+mn-lt"/>
              </a:rPr>
              <a:t>An increase in peak load forecasts.</a:t>
            </a:r>
          </a:p>
          <a:p>
            <a:pPr marL="171450" indent="-171450">
              <a:buFont typeface="Arial" panose="020B0604020202020204" pitchFamily="34" charset="0"/>
              <a:buChar char="•"/>
            </a:pPr>
            <a:r>
              <a:rPr lang="en-US" sz="1500" dirty="0">
                <a:solidFill>
                  <a:srgbClr val="333435"/>
                </a:solidFill>
                <a:latin typeface="+mn-lt"/>
              </a:rPr>
              <a:t>FERC-approved model changes </a:t>
            </a:r>
            <a:r>
              <a:rPr lang="en-US" sz="1500" b="0" i="0" dirty="0">
                <a:solidFill>
                  <a:srgbClr val="0A0A0A"/>
                </a:solidFill>
                <a:effectLst/>
                <a:latin typeface="+mn-lt"/>
              </a:rPr>
              <a:t>that aim to better reflect risks from extreme weather, coupled with new resource accreditation metrics for a more accurate picture of what a plant can deliver during high stress times in the region.</a:t>
            </a:r>
            <a:endParaRPr lang="en-US" sz="1500" dirty="0">
              <a:solidFill>
                <a:srgbClr val="333435"/>
              </a:solidFill>
              <a:latin typeface="+mn-lt"/>
            </a:endParaRPr>
          </a:p>
        </p:txBody>
      </p:sp>
      <p:pic>
        <p:nvPicPr>
          <p:cNvPr id="13" name="Picture 12">
            <a:extLst>
              <a:ext uri="{FF2B5EF4-FFF2-40B4-BE49-F238E27FC236}">
                <a16:creationId xmlns:a16="http://schemas.microsoft.com/office/drawing/2014/main" id="{759985A8-259F-A181-4722-3F3E675D9526}"/>
              </a:ext>
            </a:extLst>
          </p:cNvPr>
          <p:cNvPicPr>
            <a:picLocks noChangeAspect="1"/>
          </p:cNvPicPr>
          <p:nvPr/>
        </p:nvPicPr>
        <p:blipFill>
          <a:blip r:embed="rId3"/>
          <a:stretch>
            <a:fillRect/>
          </a:stretch>
        </p:blipFill>
        <p:spPr>
          <a:xfrm>
            <a:off x="397565" y="916751"/>
            <a:ext cx="4840357" cy="2920654"/>
          </a:xfrm>
          <a:prstGeom prst="rect">
            <a:avLst/>
          </a:prstGeom>
        </p:spPr>
      </p:pic>
      <p:pic>
        <p:nvPicPr>
          <p:cNvPr id="15" name="Picture 14">
            <a:extLst>
              <a:ext uri="{FF2B5EF4-FFF2-40B4-BE49-F238E27FC236}">
                <a16:creationId xmlns:a16="http://schemas.microsoft.com/office/drawing/2014/main" id="{6072A4E3-4807-7E9E-E60B-8B661343B6A6}"/>
              </a:ext>
            </a:extLst>
          </p:cNvPr>
          <p:cNvPicPr>
            <a:picLocks noChangeAspect="1"/>
          </p:cNvPicPr>
          <p:nvPr/>
        </p:nvPicPr>
        <p:blipFill>
          <a:blip r:embed="rId4"/>
          <a:stretch>
            <a:fillRect/>
          </a:stretch>
        </p:blipFill>
        <p:spPr>
          <a:xfrm>
            <a:off x="5486399" y="916751"/>
            <a:ext cx="3407879" cy="2920654"/>
          </a:xfrm>
          <a:prstGeom prst="rect">
            <a:avLst/>
          </a:prstGeom>
        </p:spPr>
      </p:pic>
    </p:spTree>
    <p:extLst>
      <p:ext uri="{BB962C8B-B14F-4D97-AF65-F5344CB8AC3E}">
        <p14:creationId xmlns:p14="http://schemas.microsoft.com/office/powerpoint/2010/main" val="4268805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A6F694-E517-4FDB-ACA6-8CB47FD7A294}"/>
              </a:ext>
            </a:extLst>
          </p:cNvPr>
          <p:cNvSpPr>
            <a:spLocks noGrp="1"/>
          </p:cNvSpPr>
          <p:nvPr>
            <p:ph type="title"/>
          </p:nvPr>
        </p:nvSpPr>
        <p:spPr>
          <a:xfrm>
            <a:off x="483480" y="265391"/>
            <a:ext cx="8333948" cy="548640"/>
          </a:xfrm>
        </p:spPr>
        <p:txBody>
          <a:bodyPr/>
          <a:lstStyle/>
          <a:p>
            <a:r>
              <a:rPr lang="en-US" sz="2800" b="1" dirty="0">
                <a:highlight>
                  <a:srgbClr val="FFFFFF"/>
                </a:highlight>
                <a:latin typeface="BentonSans" panose="02000503000000020004"/>
              </a:rPr>
              <a:t>PJM 2025/26 Capacity Auction Cost Implications</a:t>
            </a:r>
            <a:endParaRPr lang="en-US" sz="2800" b="1" dirty="0">
              <a:latin typeface="BentonSans" panose="02000503000000020004"/>
            </a:endParaRPr>
          </a:p>
        </p:txBody>
      </p:sp>
      <p:sp>
        <p:nvSpPr>
          <p:cNvPr id="12" name="Text Placeholder 5">
            <a:extLst>
              <a:ext uri="{FF2B5EF4-FFF2-40B4-BE49-F238E27FC236}">
                <a16:creationId xmlns:a16="http://schemas.microsoft.com/office/drawing/2014/main" id="{F40C867F-1B09-FFD4-54AF-C532CC1D4584}"/>
              </a:ext>
            </a:extLst>
          </p:cNvPr>
          <p:cNvSpPr>
            <a:spLocks noGrp="1"/>
          </p:cNvSpPr>
          <p:nvPr>
            <p:ph type="body" sz="quarter" idx="12"/>
          </p:nvPr>
        </p:nvSpPr>
        <p:spPr>
          <a:xfrm>
            <a:off x="553970" y="6317041"/>
            <a:ext cx="1353164" cy="162988"/>
          </a:xfrm>
        </p:spPr>
        <p:txBody>
          <a:bodyPr/>
          <a:lstStyle/>
          <a:p>
            <a:r>
              <a:rPr lang="en-US" sz="800" dirty="0">
                <a:latin typeface="BentonSans" panose="02000503000000020004"/>
              </a:rPr>
              <a:t>Source: Constellation; NRG</a:t>
            </a:r>
          </a:p>
        </p:txBody>
      </p:sp>
      <p:sp>
        <p:nvSpPr>
          <p:cNvPr id="6" name="TextBox 5">
            <a:extLst>
              <a:ext uri="{FF2B5EF4-FFF2-40B4-BE49-F238E27FC236}">
                <a16:creationId xmlns:a16="http://schemas.microsoft.com/office/drawing/2014/main" id="{34CC23E9-C84F-9BB6-15B9-27AEA04101C0}"/>
              </a:ext>
            </a:extLst>
          </p:cNvPr>
          <p:cNvSpPr txBox="1"/>
          <p:nvPr/>
        </p:nvSpPr>
        <p:spPr>
          <a:xfrm>
            <a:off x="345391" y="875945"/>
            <a:ext cx="8528134" cy="1600438"/>
          </a:xfrm>
          <a:prstGeom prst="rect">
            <a:avLst/>
          </a:prstGeom>
          <a:solidFill>
            <a:schemeClr val="accent5">
              <a:lumMod val="60000"/>
              <a:lumOff val="40000"/>
            </a:schemeClr>
          </a:solidFill>
        </p:spPr>
        <p:txBody>
          <a:bodyPr wrap="square">
            <a:spAutoFit/>
          </a:bodyPr>
          <a:lstStyle/>
          <a:p>
            <a:r>
              <a:rPr lang="en-US" sz="1400" dirty="0"/>
              <a:t>Cost example using 2025/26 BRA results for a customer with a 1 MW capacity tag for this planning year located within the </a:t>
            </a:r>
            <a:r>
              <a:rPr lang="en-US" sz="1400" b="1" dirty="0"/>
              <a:t>RTO LDA. </a:t>
            </a:r>
            <a:r>
              <a:rPr lang="en-US" sz="1400" dirty="0"/>
              <a:t>***Prices used are based on the Adjusted Preliminary Zonal Net Load Price.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Monthly $270.35/MW-day x 1 MW x 31 days in cycle = $8,381 monthly compared to the monthly charge of the 2024/25 auction of $899 ($28.99/MW-Day)</a:t>
            </a:r>
          </a:p>
          <a:p>
            <a:pPr marL="285750" indent="-285750">
              <a:buFont typeface="Arial" panose="020B0604020202020204" pitchFamily="34" charset="0"/>
              <a:buChar char="•"/>
            </a:pPr>
            <a:r>
              <a:rPr lang="en-US" sz="1400" dirty="0"/>
              <a:t>Annually $270.35/MW-day x 1 MW x 365 days = $98,678 annually compared to an annual charge of the 2024/25 auction of $10,581 ($28.99/MW-Day)</a:t>
            </a:r>
          </a:p>
        </p:txBody>
      </p:sp>
      <p:sp>
        <p:nvSpPr>
          <p:cNvPr id="7" name="TextBox 6">
            <a:extLst>
              <a:ext uri="{FF2B5EF4-FFF2-40B4-BE49-F238E27FC236}">
                <a16:creationId xmlns:a16="http://schemas.microsoft.com/office/drawing/2014/main" id="{4E18140E-5F5F-661F-CF76-5D7063153A71}"/>
              </a:ext>
            </a:extLst>
          </p:cNvPr>
          <p:cNvSpPr txBox="1"/>
          <p:nvPr/>
        </p:nvSpPr>
        <p:spPr>
          <a:xfrm>
            <a:off x="345391" y="2575365"/>
            <a:ext cx="8543622" cy="1600438"/>
          </a:xfrm>
          <a:prstGeom prst="rect">
            <a:avLst/>
          </a:prstGeom>
          <a:solidFill>
            <a:schemeClr val="accent4">
              <a:lumMod val="40000"/>
              <a:lumOff val="60000"/>
            </a:schemeClr>
          </a:solidFill>
        </p:spPr>
        <p:txBody>
          <a:bodyPr wrap="square">
            <a:spAutoFit/>
          </a:bodyPr>
          <a:lstStyle/>
          <a:p>
            <a:r>
              <a:rPr lang="en-US" sz="1400" dirty="0"/>
              <a:t>Cost example using 2025/26 BRA results for a customer with a 1 MW capacity tag for this planning year located within the </a:t>
            </a:r>
            <a:r>
              <a:rPr lang="en-US" sz="1400" b="1" dirty="0"/>
              <a:t>BGE LDA. </a:t>
            </a:r>
            <a:r>
              <a:rPr lang="en-US" sz="1400" dirty="0"/>
              <a:t>***Prices used are based on the Adjusted Preliminary Zonal Net Load Price.</a:t>
            </a:r>
            <a:endParaRPr lang="en-US" sz="1400" b="1" dirty="0"/>
          </a:p>
          <a:p>
            <a:endParaRPr lang="en-US" sz="1400" dirty="0"/>
          </a:p>
          <a:p>
            <a:pPr marL="285750" indent="-285750">
              <a:buFont typeface="Arial" panose="020B0604020202020204" pitchFamily="34" charset="0"/>
              <a:buChar char="•"/>
            </a:pPr>
            <a:r>
              <a:rPr lang="en-US" sz="1400" dirty="0"/>
              <a:t>Monthly $306.98/MW-day x 1 MW x 31 days in cycle = $9,516 monthly compared to the monthly charge of the 2024/25 auction of $1,855 ($59.83/MW-Day)</a:t>
            </a:r>
          </a:p>
          <a:p>
            <a:pPr marL="285750" indent="-285750">
              <a:buFont typeface="Arial" panose="020B0604020202020204" pitchFamily="34" charset="0"/>
              <a:buChar char="•"/>
            </a:pPr>
            <a:r>
              <a:rPr lang="en-US" sz="1400" dirty="0"/>
              <a:t>Annually $306.98/MW-day x 1 MW x 365 days = $112,048 annually compared to an annual charge of the 2024/25 auction of $21,838 ($59.83/MW-Day)</a:t>
            </a:r>
          </a:p>
        </p:txBody>
      </p:sp>
      <p:sp>
        <p:nvSpPr>
          <p:cNvPr id="8" name="TextBox 7">
            <a:extLst>
              <a:ext uri="{FF2B5EF4-FFF2-40B4-BE49-F238E27FC236}">
                <a16:creationId xmlns:a16="http://schemas.microsoft.com/office/drawing/2014/main" id="{D32E9041-AA94-80CB-7A9A-CCCA35084273}"/>
              </a:ext>
            </a:extLst>
          </p:cNvPr>
          <p:cNvSpPr txBox="1"/>
          <p:nvPr/>
        </p:nvSpPr>
        <p:spPr>
          <a:xfrm>
            <a:off x="353135" y="4274785"/>
            <a:ext cx="8528134" cy="1600438"/>
          </a:xfrm>
          <a:prstGeom prst="rect">
            <a:avLst/>
          </a:prstGeom>
          <a:solidFill>
            <a:srgbClr val="94E503"/>
          </a:solidFill>
        </p:spPr>
        <p:txBody>
          <a:bodyPr wrap="square">
            <a:spAutoFit/>
          </a:bodyPr>
          <a:lstStyle/>
          <a:p>
            <a:r>
              <a:rPr lang="en-US" sz="1400" dirty="0"/>
              <a:t>Cost example using 2025/26 BRA results for a customer with a 1 MW capacity tag for this planning year located within the </a:t>
            </a:r>
            <a:r>
              <a:rPr lang="en-US" sz="1400" b="1" dirty="0"/>
              <a:t>DOM LDA. </a:t>
            </a:r>
            <a:r>
              <a:rPr lang="en-US" sz="1400" dirty="0"/>
              <a:t>***Prices used are based on the Adjusted Preliminary Zonal Net Load Price.</a:t>
            </a:r>
            <a:endParaRPr lang="en-US" sz="1400" b="1" dirty="0"/>
          </a:p>
          <a:p>
            <a:endParaRPr lang="en-US" sz="1400" dirty="0"/>
          </a:p>
          <a:p>
            <a:pPr marL="285750" indent="-285750">
              <a:buFont typeface="Arial" panose="020B0604020202020204" pitchFamily="34" charset="0"/>
              <a:buChar char="•"/>
            </a:pPr>
            <a:r>
              <a:rPr lang="en-US" sz="1400" dirty="0"/>
              <a:t>Monthly $429.57 /MW-day x 1 MW x 31 days in cycle = $13,317 monthly compared to the monthly charge of the 2024/25 auction of $899 ($28.99/MW-Day)</a:t>
            </a:r>
          </a:p>
          <a:p>
            <a:pPr marL="285750" indent="-285750">
              <a:buFont typeface="Arial" panose="020B0604020202020204" pitchFamily="34" charset="0"/>
              <a:buChar char="•"/>
            </a:pPr>
            <a:r>
              <a:rPr lang="en-US" sz="1400" dirty="0"/>
              <a:t>Annually $429.57 MW-day x 1 MW x 365 days = $156,793 annually compared to an annual charge of the 2024/25 auction of $10,581 ($28.99/MW-Day)</a:t>
            </a:r>
          </a:p>
        </p:txBody>
      </p:sp>
      <p:sp>
        <p:nvSpPr>
          <p:cNvPr id="2" name="TextBox 1">
            <a:extLst>
              <a:ext uri="{FF2B5EF4-FFF2-40B4-BE49-F238E27FC236}">
                <a16:creationId xmlns:a16="http://schemas.microsoft.com/office/drawing/2014/main" id="{41D132FD-2806-9D8F-B08B-DE005323A30D}"/>
              </a:ext>
            </a:extLst>
          </p:cNvPr>
          <p:cNvSpPr txBox="1"/>
          <p:nvPr/>
        </p:nvSpPr>
        <p:spPr>
          <a:xfrm>
            <a:off x="208722" y="5890703"/>
            <a:ext cx="8691082" cy="307777"/>
          </a:xfrm>
          <a:prstGeom prst="rect">
            <a:avLst/>
          </a:prstGeom>
          <a:noFill/>
        </p:spPr>
        <p:txBody>
          <a:bodyPr wrap="square" rtlCol="0">
            <a:spAutoFit/>
          </a:bodyPr>
          <a:lstStyle/>
          <a:p>
            <a:pPr marL="285750" indent="-285750">
              <a:buFont typeface="Wingdings" panose="05000000000000000000" pitchFamily="2" charset="2"/>
              <a:buChar char="Ø"/>
            </a:pPr>
            <a:r>
              <a:rPr lang="en-US" sz="1400" dirty="0">
                <a:highlight>
                  <a:srgbClr val="FFFF00"/>
                </a:highlight>
              </a:rPr>
              <a:t>The Zonal Net Load Price are what the load pays as the clearing price results is what is paid to the generation</a:t>
            </a:r>
            <a:r>
              <a:rPr lang="en-US" sz="1400" dirty="0"/>
              <a:t>.</a:t>
            </a:r>
            <a:endParaRPr lang="en-US" sz="1200" dirty="0"/>
          </a:p>
        </p:txBody>
      </p:sp>
    </p:spTree>
    <p:extLst>
      <p:ext uri="{BB962C8B-B14F-4D97-AF65-F5344CB8AC3E}">
        <p14:creationId xmlns:p14="http://schemas.microsoft.com/office/powerpoint/2010/main" val="2711534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A6F694-E517-4FDB-ACA6-8CB47FD7A294}"/>
              </a:ext>
            </a:extLst>
          </p:cNvPr>
          <p:cNvSpPr>
            <a:spLocks noGrp="1"/>
          </p:cNvSpPr>
          <p:nvPr>
            <p:ph type="title"/>
          </p:nvPr>
        </p:nvSpPr>
        <p:spPr>
          <a:xfrm>
            <a:off x="483480" y="265391"/>
            <a:ext cx="8333948" cy="548640"/>
          </a:xfrm>
        </p:spPr>
        <p:txBody>
          <a:bodyPr/>
          <a:lstStyle/>
          <a:p>
            <a:r>
              <a:rPr lang="en-US" sz="2800" b="1" dirty="0">
                <a:highlight>
                  <a:srgbClr val="FFFFFF"/>
                </a:highlight>
                <a:latin typeface="BentonSans" panose="02000503000000020004"/>
              </a:rPr>
              <a:t>Key Details from 2025/26 Auction Results</a:t>
            </a:r>
            <a:endParaRPr lang="en-US" sz="2800" b="1" dirty="0">
              <a:latin typeface="BentonSans" panose="02000503000000020004"/>
            </a:endParaRPr>
          </a:p>
        </p:txBody>
      </p:sp>
      <p:sp>
        <p:nvSpPr>
          <p:cNvPr id="12" name="Text Placeholder 5">
            <a:extLst>
              <a:ext uri="{FF2B5EF4-FFF2-40B4-BE49-F238E27FC236}">
                <a16:creationId xmlns:a16="http://schemas.microsoft.com/office/drawing/2014/main" id="{F40C867F-1B09-FFD4-54AF-C532CC1D4584}"/>
              </a:ext>
            </a:extLst>
          </p:cNvPr>
          <p:cNvSpPr>
            <a:spLocks noGrp="1"/>
          </p:cNvSpPr>
          <p:nvPr>
            <p:ph type="body" sz="quarter" idx="12"/>
          </p:nvPr>
        </p:nvSpPr>
        <p:spPr>
          <a:xfrm>
            <a:off x="553969" y="6239998"/>
            <a:ext cx="1732031" cy="240031"/>
          </a:xfrm>
        </p:spPr>
        <p:txBody>
          <a:bodyPr/>
          <a:lstStyle/>
          <a:p>
            <a:r>
              <a:rPr lang="en-US" sz="800" dirty="0">
                <a:latin typeface="BentonSans" panose="02000503000000020004"/>
              </a:rPr>
              <a:t>Source: Constellation; PJM, Utility Dive</a:t>
            </a:r>
          </a:p>
        </p:txBody>
      </p:sp>
      <p:sp>
        <p:nvSpPr>
          <p:cNvPr id="2" name="TextBox 1">
            <a:extLst>
              <a:ext uri="{FF2B5EF4-FFF2-40B4-BE49-F238E27FC236}">
                <a16:creationId xmlns:a16="http://schemas.microsoft.com/office/drawing/2014/main" id="{28EFDE5B-240F-37FA-5915-C6773B00123B}"/>
              </a:ext>
            </a:extLst>
          </p:cNvPr>
          <p:cNvSpPr txBox="1"/>
          <p:nvPr/>
        </p:nvSpPr>
        <p:spPr>
          <a:xfrm>
            <a:off x="273326" y="977019"/>
            <a:ext cx="8597348" cy="5262979"/>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33435"/>
                </a:solidFill>
                <a:latin typeface="+mn-lt"/>
              </a:rPr>
              <a:t>The auction produced a price of $269.92/MW-day for much of the PJM footprint, compared to $28.92/MW-day for the 2024/2025 auction, producing a </a:t>
            </a:r>
            <a:r>
              <a:rPr lang="en-US" sz="1400" b="0" i="0" dirty="0">
                <a:solidFill>
                  <a:srgbClr val="333435"/>
                </a:solidFill>
                <a:effectLst/>
                <a:latin typeface="+mn-lt"/>
              </a:rPr>
              <a:t>total cost to consumers of $14.7B from $2.2B in the last auction.</a:t>
            </a:r>
          </a:p>
          <a:p>
            <a:pPr marL="285750" indent="-285750">
              <a:buFont typeface="Arial" panose="020B0604020202020204" pitchFamily="34" charset="0"/>
              <a:buChar char="•"/>
            </a:pPr>
            <a:endParaRPr lang="en-US" sz="1400" dirty="0">
              <a:solidFill>
                <a:srgbClr val="333435"/>
              </a:solidFill>
              <a:latin typeface="+mn-lt"/>
            </a:endParaRPr>
          </a:p>
          <a:p>
            <a:pPr marL="285750" indent="-285750">
              <a:buFont typeface="Arial" panose="020B0604020202020204" pitchFamily="34" charset="0"/>
              <a:buChar char="•"/>
            </a:pPr>
            <a:r>
              <a:rPr lang="en-US" sz="1400" dirty="0">
                <a:solidFill>
                  <a:srgbClr val="333435"/>
                </a:solidFill>
              </a:rPr>
              <a:t>The auction procured 135,684 MW for the period of 6/1/25 – 5/31/26 with an additional 10,886 MW from the Fixed Resource Requirement (FRR) obligation for a total of 146,570 MW, representing an 18.5% reserve margin, compared to a 20.4% reserve margin for the previous auction; total amount of capacity procured declined by 5,743.6 MW from the previous auction.</a:t>
            </a:r>
          </a:p>
          <a:p>
            <a:pPr marL="285750" indent="-285750">
              <a:buFont typeface="Arial" panose="020B0604020202020204" pitchFamily="34" charset="0"/>
              <a:buChar char="•"/>
            </a:pPr>
            <a:endParaRPr lang="en-US" sz="1400" dirty="0">
              <a:solidFill>
                <a:srgbClr val="333435"/>
              </a:solidFill>
            </a:endParaRPr>
          </a:p>
          <a:p>
            <a:pPr marL="285750" indent="-285750">
              <a:buFont typeface="Arial" panose="020B0604020202020204" pitchFamily="34" charset="0"/>
              <a:buChar char="•"/>
            </a:pPr>
            <a:r>
              <a:rPr lang="en-US" sz="1400" dirty="0">
                <a:solidFill>
                  <a:srgbClr val="333435"/>
                </a:solidFill>
              </a:rPr>
              <a:t>Supply offered into the RPM capacity market, excluding EE resources, declined 13,252.1 MW from 148,945.7 MW in the 2024/2025 BRA to 135,692.3 MW in the 2025/2026 BRA. This is the fourth auction in a row where the total capacity offered from non-EE resources has declined.</a:t>
            </a:r>
          </a:p>
          <a:p>
            <a:pPr marL="285750" indent="-285750">
              <a:buFont typeface="Arial" panose="020B0604020202020204" pitchFamily="34" charset="0"/>
              <a:buChar char="•"/>
            </a:pPr>
            <a:endParaRPr lang="en-US" sz="1400" dirty="0">
              <a:solidFill>
                <a:srgbClr val="333435"/>
              </a:solidFill>
              <a:latin typeface="+mn-lt"/>
            </a:endParaRPr>
          </a:p>
          <a:p>
            <a:pPr marL="285750" indent="-285750">
              <a:buFont typeface="Arial" panose="020B0604020202020204" pitchFamily="34" charset="0"/>
              <a:buChar char="•"/>
            </a:pPr>
            <a:r>
              <a:rPr lang="en-US" sz="1400" dirty="0">
                <a:solidFill>
                  <a:srgbClr val="333435"/>
                </a:solidFill>
              </a:rPr>
              <a:t>The peak load forecast has increased from 150,640 MW for the 2024/2025 BRA to 153,883 MW for the 2025/2026 Delivery Year.</a:t>
            </a:r>
          </a:p>
          <a:p>
            <a:pPr marL="285750" indent="-285750">
              <a:buFont typeface="Arial" panose="020B0604020202020204" pitchFamily="34" charset="0"/>
              <a:buChar char="•"/>
            </a:pPr>
            <a:endParaRPr lang="en-US" sz="1400" dirty="0">
              <a:solidFill>
                <a:srgbClr val="333435"/>
              </a:solidFill>
            </a:endParaRPr>
          </a:p>
          <a:p>
            <a:pPr marL="285750" indent="-285750">
              <a:buFont typeface="Arial" panose="020B0604020202020204" pitchFamily="34" charset="0"/>
              <a:buChar char="•"/>
            </a:pPr>
            <a:r>
              <a:rPr lang="en-US" sz="1400" dirty="0">
                <a:solidFill>
                  <a:srgbClr val="333435"/>
                </a:solidFill>
              </a:rPr>
              <a:t>The BGE and Dominion zones were the only constrained zones in this auction;  new generation along with new transmission upgrades are needed here to address the insufficient resources as well as import limitations.</a:t>
            </a:r>
          </a:p>
          <a:p>
            <a:endParaRPr lang="en-US" sz="1400" dirty="0">
              <a:solidFill>
                <a:srgbClr val="333435"/>
              </a:solidFill>
            </a:endParaRPr>
          </a:p>
          <a:p>
            <a:pPr marL="285750" indent="-285750">
              <a:buFont typeface="Arial" panose="020B0604020202020204" pitchFamily="34" charset="0"/>
              <a:buChar char="•"/>
            </a:pPr>
            <a:r>
              <a:rPr lang="en-US" sz="1400" b="0" i="0" dirty="0">
                <a:solidFill>
                  <a:srgbClr val="0A0A0A"/>
                </a:solidFill>
                <a:effectLst/>
                <a:latin typeface="+mn-lt"/>
              </a:rPr>
              <a:t>The cleared capacity included about 110 MW of new generation and 755 MW from uprates to existing or planned generation. The quantity of new generation declined by 330 MW from the previous auction.</a:t>
            </a:r>
          </a:p>
          <a:p>
            <a:endParaRPr lang="en-US" sz="1400" dirty="0">
              <a:solidFill>
                <a:srgbClr val="0A0A0A"/>
              </a:solidFill>
              <a:latin typeface="+mn-lt"/>
            </a:endParaRPr>
          </a:p>
          <a:p>
            <a:pPr marL="285750" indent="-285750">
              <a:buFont typeface="Arial" panose="020B0604020202020204" pitchFamily="34" charset="0"/>
              <a:buChar char="•"/>
            </a:pPr>
            <a:r>
              <a:rPr lang="en-US" sz="1400" b="0" i="0" dirty="0">
                <a:solidFill>
                  <a:srgbClr val="0A0A0A"/>
                </a:solidFill>
                <a:effectLst/>
                <a:latin typeface="+mn-lt"/>
              </a:rPr>
              <a:t>Gas-fired generation accounted for 48% of the cleared capacity, followed by nuclear at 21%, coal at 18%, demand response at 5%, hydroelectric at 4%, solar and wind at 1% each, and 2% from other resources.</a:t>
            </a:r>
            <a:endParaRPr lang="en-US" sz="1400" dirty="0">
              <a:solidFill>
                <a:srgbClr val="333435"/>
              </a:solidFill>
              <a:latin typeface="+mn-lt"/>
            </a:endParaRPr>
          </a:p>
          <a:p>
            <a:pPr marL="285750" indent="-285750">
              <a:buFont typeface="Arial" panose="020B0604020202020204" pitchFamily="34" charset="0"/>
              <a:buChar char="•"/>
            </a:pPr>
            <a:endParaRPr lang="en-US" sz="1400" dirty="0">
              <a:solidFill>
                <a:srgbClr val="333435"/>
              </a:solidFill>
              <a:latin typeface="+mn-lt"/>
            </a:endParaRPr>
          </a:p>
        </p:txBody>
      </p:sp>
    </p:spTree>
    <p:extLst>
      <p:ext uri="{BB962C8B-B14F-4D97-AF65-F5344CB8AC3E}">
        <p14:creationId xmlns:p14="http://schemas.microsoft.com/office/powerpoint/2010/main" val="3797996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1">
            <a:extLst>
              <a:ext uri="{FF2B5EF4-FFF2-40B4-BE49-F238E27FC236}">
                <a16:creationId xmlns:a16="http://schemas.microsoft.com/office/drawing/2014/main" id="{757E44B4-F564-48A5-861F-91D184A82979}"/>
              </a:ext>
            </a:extLst>
          </p:cNvPr>
          <p:cNvSpPr>
            <a:spLocks noGrp="1" noChangeArrowheads="1"/>
          </p:cNvSpPr>
          <p:nvPr>
            <p:ph idx="1"/>
          </p:nvPr>
        </p:nvSpPr>
        <p:spPr>
          <a:xfrm>
            <a:off x="457200" y="1096963"/>
            <a:ext cx="8229600" cy="5029200"/>
          </a:xfrm>
        </p:spPr>
        <p:txBody>
          <a:bodyPr/>
          <a:lstStyle/>
          <a:p>
            <a:pPr marL="0" indent="0" algn="just">
              <a:buFontTx/>
              <a:buNone/>
            </a:pPr>
            <a:r>
              <a:rPr lang="en-US" altLang="en-US" sz="1400" dirty="0"/>
              <a:t>The information contained herein has been obtained from sources which Constellation NewEnergy, Inc. and Constellation NewEnergy-Gas Division, LLC (collectively, “Constellation”) believe to be reliable. Constellation does not represent or warrant as to its accuracy or completeness. All representations and estimates included herein constitute Constellation’s judgment as of the date of this document and may be subject to change without notice. This material has been prepared solely for informational purposes relating to our business as a physical energy provider.  We are not providing advice regarding the value or advisability of trading, or soliciting or accepting orders for, swaps, options or futures, or any other activity which would cause us or any of our affiliates to be considered a commodity trading advisor or introducing broker under the Commodity Exchange Act.  These materials are not intended as a recommendation of, or advice in connection with, a municipal financial product or an issuance of municipal securities. Constellation is not a municipal advisor (within the meaning of the Securities and Exchange Commission’s rules as to the Registration of Municipal Advisors), is not making any financial recommendations to you and is not providing any financial advice. Constellation is not your agent, advisor or fiduciary. Constellation has not assumed, and does not owe, a fiduciary duty to you (within the meaning of the Securities and Exchange Commission’s rules as to the Registration of Municipal Advisors, or otherwise) with respect to the information and material contained herein. You should discuss information of a financial nature with internal or external advisors and experts that you deem appropriate before taking any action related thereto. Constellation does not make and expressly disclaims, any express or implied guaranty, representation or warranty regarding any opinions or statements set forth herein.  Constellation shall not be responsible for any reliance upon any information, opinions, or statements contained herein or for any omission or error of fact.  All prices referenced herein are indicative and informational and do not connote the prices at which Constellation may be willing to transact, and the possible performance results of any product discussed herein are not necessarily indicative of future results.  This material shall not be reproduced (in whole or in part) to any other person without the prior written approval of Constellation.  </a:t>
            </a:r>
          </a:p>
        </p:txBody>
      </p:sp>
      <p:sp>
        <p:nvSpPr>
          <p:cNvPr id="7171" name="Title 2">
            <a:extLst>
              <a:ext uri="{FF2B5EF4-FFF2-40B4-BE49-F238E27FC236}">
                <a16:creationId xmlns:a16="http://schemas.microsoft.com/office/drawing/2014/main" id="{6319AC8B-5320-4D91-8AA1-86639C0DA701}"/>
              </a:ext>
            </a:extLst>
          </p:cNvPr>
          <p:cNvSpPr>
            <a:spLocks noGrp="1" noChangeArrowheads="1"/>
          </p:cNvSpPr>
          <p:nvPr>
            <p:ph type="title"/>
          </p:nvPr>
        </p:nvSpPr>
        <p:spPr>
          <a:xfrm>
            <a:off x="457200" y="365125"/>
            <a:ext cx="8229600" cy="549275"/>
          </a:xfrm>
        </p:spPr>
        <p:txBody>
          <a:bodyPr/>
          <a:lstStyle/>
          <a:p>
            <a:r>
              <a:rPr lang="en-US" altLang="en-US" sz="2800" dirty="0"/>
              <a:t>Disclaimer</a:t>
            </a:r>
          </a:p>
        </p:txBody>
      </p:sp>
      <p:sp>
        <p:nvSpPr>
          <p:cNvPr id="7" name="Slide Number Placeholder 3">
            <a:extLst>
              <a:ext uri="{FF2B5EF4-FFF2-40B4-BE49-F238E27FC236}">
                <a16:creationId xmlns:a16="http://schemas.microsoft.com/office/drawing/2014/main" id="{52187186-7D5A-4DFC-9331-FE89126AA4F1}"/>
              </a:ext>
            </a:extLst>
          </p:cNvPr>
          <p:cNvSpPr>
            <a:spLocks noGrp="1"/>
          </p:cNvSpPr>
          <p:nvPr>
            <p:ph type="sldNum" sz="quarter" idx="11"/>
          </p:nvPr>
        </p:nvSpPr>
        <p:spPr>
          <a:xfrm>
            <a:off x="149225" y="6546061"/>
            <a:ext cx="290513" cy="2127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EE00DDB-A96F-41EF-8BAA-BEC505D4907E}" type="slidenum">
              <a:rPr kumimoji="0" lang="en-US" sz="900" b="0" i="0" u="none" strike="noStrike" kern="1200" cap="none" spc="0" normalizeH="0" baseline="0" noProof="0">
                <a:ln>
                  <a:noFill/>
                </a:ln>
                <a:solidFill>
                  <a:srgbClr val="2372B9"/>
                </a:solidFill>
                <a:effectLst/>
                <a:uLnTx/>
                <a:uFillTx/>
                <a:latin typeface="Benton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dirty="0">
              <a:ln>
                <a:noFill/>
              </a:ln>
              <a:solidFill>
                <a:srgbClr val="2372B9"/>
              </a:solidFill>
              <a:effectLst/>
              <a:uLnTx/>
              <a:uFillTx/>
              <a:latin typeface="BentonSans"/>
              <a:ea typeface="+mn-ea"/>
              <a:cs typeface="+mn-cs"/>
            </a:endParaRPr>
          </a:p>
        </p:txBody>
      </p:sp>
      <p:sp>
        <p:nvSpPr>
          <p:cNvPr id="2" name="Footer Placeholder 4">
            <a:extLst>
              <a:ext uri="{FF2B5EF4-FFF2-40B4-BE49-F238E27FC236}">
                <a16:creationId xmlns:a16="http://schemas.microsoft.com/office/drawing/2014/main" id="{90682EF0-231D-458E-E552-8AE5240A496C}"/>
              </a:ext>
            </a:extLst>
          </p:cNvPr>
          <p:cNvSpPr>
            <a:spLocks noGrp="1" noChangeArrowheads="1"/>
          </p:cNvSpPr>
          <p:nvPr>
            <p:ph type="ftr" sz="quarter" idx="10"/>
          </p:nvPr>
        </p:nvSpPr>
        <p:spPr bwMode="auto">
          <a:xfrm>
            <a:off x="439738" y="6500463"/>
            <a:ext cx="6465888" cy="346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a:solidFill>
                  <a:schemeClr val="tx1"/>
                </a:solidFill>
                <a:latin typeface="BentonSans" panose="02000503000000020004"/>
              </a:defRPr>
            </a:lvl1pPr>
            <a:lvl2pPr marL="742950" indent="-285750">
              <a:defRPr>
                <a:solidFill>
                  <a:schemeClr val="tx1"/>
                </a:solidFill>
                <a:latin typeface="BentonSans" panose="02000503000000020004"/>
              </a:defRPr>
            </a:lvl2pPr>
            <a:lvl3pPr marL="1143000" indent="-228600">
              <a:defRPr>
                <a:solidFill>
                  <a:schemeClr val="tx1"/>
                </a:solidFill>
                <a:latin typeface="BentonSans" panose="02000503000000020004"/>
              </a:defRPr>
            </a:lvl3pPr>
            <a:lvl4pPr marL="1600200" indent="-228600">
              <a:defRPr>
                <a:solidFill>
                  <a:schemeClr val="tx1"/>
                </a:solidFill>
                <a:latin typeface="BentonSans" panose="02000503000000020004"/>
              </a:defRPr>
            </a:lvl4pPr>
            <a:lvl5pPr marL="2057400" indent="-228600">
              <a:defRPr>
                <a:solidFill>
                  <a:schemeClr val="tx1"/>
                </a:solidFill>
                <a:latin typeface="BentonSans" panose="02000503000000020004"/>
              </a:defRPr>
            </a:lvl5pPr>
            <a:lvl6pPr marL="2514600" indent="-228600" fontAlgn="base">
              <a:spcBef>
                <a:spcPct val="0"/>
              </a:spcBef>
              <a:spcAft>
                <a:spcPct val="0"/>
              </a:spcAft>
              <a:defRPr>
                <a:solidFill>
                  <a:schemeClr val="tx1"/>
                </a:solidFill>
                <a:latin typeface="BentonSans" panose="02000503000000020004"/>
              </a:defRPr>
            </a:lvl6pPr>
            <a:lvl7pPr marL="2971800" indent="-228600" fontAlgn="base">
              <a:spcBef>
                <a:spcPct val="0"/>
              </a:spcBef>
              <a:spcAft>
                <a:spcPct val="0"/>
              </a:spcAft>
              <a:defRPr>
                <a:solidFill>
                  <a:schemeClr val="tx1"/>
                </a:solidFill>
                <a:latin typeface="BentonSans" panose="02000503000000020004"/>
              </a:defRPr>
            </a:lvl7pPr>
            <a:lvl8pPr marL="3429000" indent="-228600" fontAlgn="base">
              <a:spcBef>
                <a:spcPct val="0"/>
              </a:spcBef>
              <a:spcAft>
                <a:spcPct val="0"/>
              </a:spcAft>
              <a:defRPr>
                <a:solidFill>
                  <a:schemeClr val="tx1"/>
                </a:solidFill>
                <a:latin typeface="BentonSans" panose="02000503000000020004"/>
              </a:defRPr>
            </a:lvl8pPr>
            <a:lvl9pPr marL="3886200" indent="-228600" fontAlgn="base">
              <a:spcBef>
                <a:spcPct val="0"/>
              </a:spcBef>
              <a:spcAft>
                <a:spcPct val="0"/>
              </a:spcAft>
              <a:defRPr>
                <a:solidFill>
                  <a:schemeClr val="tx1"/>
                </a:solidFill>
                <a:latin typeface="BentonSans" panose="02000503000000020004"/>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dirty="0">
                <a:ln>
                  <a:noFill/>
                </a:ln>
                <a:solidFill>
                  <a:srgbClr val="2372B9"/>
                </a:solidFill>
                <a:effectLst/>
                <a:uLnTx/>
                <a:uFillTx/>
                <a:latin typeface="BentonSans" panose="02000503000000020004"/>
                <a:ea typeface="+mn-ea"/>
                <a:cs typeface="+mn-cs"/>
              </a:rPr>
              <a:t>© 2023 Constellation Energy Resources, LLC.  The offerings described herein are those of either Constellation NewEnergy, Inc. or Constellation NewEnergy-Gas Division, LLC, affiliates of each other.  Brand names and product names are trademarks or service marks of their respective holders. All rights reserved. Errors and omissions excepted.</a:t>
            </a:r>
          </a:p>
        </p:txBody>
      </p:sp>
    </p:spTree>
    <p:extLst>
      <p:ext uri="{BB962C8B-B14F-4D97-AF65-F5344CB8AC3E}">
        <p14:creationId xmlns:p14="http://schemas.microsoft.com/office/powerpoint/2010/main" val="407665176"/>
      </p:ext>
    </p:extLst>
  </p:cSld>
  <p:clrMapOvr>
    <a:masterClrMapping/>
  </p:clrMapOvr>
</p:sld>
</file>

<file path=ppt/theme/theme1.xml><?xml version="1.0" encoding="utf-8"?>
<a:theme xmlns:a="http://schemas.openxmlformats.org/drawingml/2006/main" name="CON_GreyPres_T06">
  <a:themeElements>
    <a:clrScheme name="Custom 3">
      <a:dk1>
        <a:srgbClr val="FFFFFF"/>
      </a:dk1>
      <a:lt1>
        <a:sysClr val="window" lastClr="FFFFFF"/>
      </a:lt1>
      <a:dk2>
        <a:srgbClr val="FFFFFF"/>
      </a:dk2>
      <a:lt2>
        <a:srgbClr val="FFFFFF"/>
      </a:lt2>
      <a:accent1>
        <a:srgbClr val="008D48"/>
      </a:accent1>
      <a:accent2>
        <a:srgbClr val="B9C53A"/>
      </a:accent2>
      <a:accent3>
        <a:srgbClr val="FFFFFF"/>
      </a:accent3>
      <a:accent4>
        <a:srgbClr val="81CFE7"/>
      </a:accent4>
      <a:accent5>
        <a:srgbClr val="F15323"/>
      </a:accent5>
      <a:accent6>
        <a:srgbClr val="F99B2F"/>
      </a:accent6>
      <a:hlink>
        <a:srgbClr val="0000FF"/>
      </a:hlink>
      <a:folHlink>
        <a:srgbClr val="800080"/>
      </a:folHlink>
    </a:clrScheme>
    <a:fontScheme name="Custom 1">
      <a:majorFont>
        <a:latin typeface="BentonSans Bold"/>
        <a:ea typeface=""/>
        <a:cs typeface=""/>
      </a:majorFont>
      <a:minorFont>
        <a:latin typeface="Benton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smtClean="0">
            <a:solidFill>
              <a:schemeClr val="bg1"/>
            </a:solidFill>
          </a:defRPr>
        </a:defPPr>
      </a:lstStyle>
    </a:spDef>
    <a:lnDef>
      <a:spPr>
        <a:ln w="127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200" dirty="0" err="1" smtClean="0"/>
        </a:defPPr>
      </a:lstStyle>
    </a:txDef>
  </a:objectDefaults>
  <a:extraClrSchemeLst/>
  <a:extLst>
    <a:ext uri="{05A4C25C-085E-4340-85A3-A5531E510DB2}">
      <thm15:themeFamily xmlns:thm15="http://schemas.microsoft.com/office/thememl/2012/main" name="Constellation PPT Template Std 4x3 (Ornate).potx  -  Read-Only" id="{674C650C-9242-4D8E-B61A-9573F0FBDCD1}" vid="{0BDB1838-99A6-4064-924E-3EF9D1ECAAE7}"/>
    </a:ext>
  </a:extLst>
</a:theme>
</file>

<file path=ppt/theme/theme2.xml><?xml version="1.0" encoding="utf-8"?>
<a:theme xmlns:a="http://schemas.openxmlformats.org/drawingml/2006/main" name="Constellation_PowerPoint_Everyday_Template">
  <a:themeElements>
    <a:clrScheme name="Custom 9">
      <a:dk1>
        <a:srgbClr val="595959"/>
      </a:dk1>
      <a:lt1>
        <a:sysClr val="window" lastClr="FFFFFF"/>
      </a:lt1>
      <a:dk2>
        <a:srgbClr val="000000"/>
      </a:dk2>
      <a:lt2>
        <a:srgbClr val="A1ADB5"/>
      </a:lt2>
      <a:accent1>
        <a:srgbClr val="008D48"/>
      </a:accent1>
      <a:accent2>
        <a:srgbClr val="B9C53A"/>
      </a:accent2>
      <a:accent3>
        <a:srgbClr val="2372B9"/>
      </a:accent3>
      <a:accent4>
        <a:srgbClr val="81CFE7"/>
      </a:accent4>
      <a:accent5>
        <a:srgbClr val="F15323"/>
      </a:accent5>
      <a:accent6>
        <a:srgbClr val="F99B2F"/>
      </a:accent6>
      <a:hlink>
        <a:srgbClr val="0000FF"/>
      </a:hlink>
      <a:folHlink>
        <a:srgbClr val="800080"/>
      </a:folHlink>
    </a:clrScheme>
    <a:fontScheme name="Exelon">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bg1"/>
            </a:solidFill>
          </a:defRPr>
        </a:defPPr>
      </a:lst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spcBef>
            <a:spcPts val="600"/>
          </a:spcBef>
          <a:defRPr sz="1200" dirty="0" err="1" smtClean="0"/>
        </a:defPPr>
      </a:lstStyle>
    </a:txDef>
  </a:objectDefaults>
  <a:extraClrSchemeLst/>
</a:theme>
</file>

<file path=ppt/theme/theme3.xml><?xml version="1.0" encoding="utf-8"?>
<a:theme xmlns:a="http://schemas.openxmlformats.org/drawingml/2006/main" name="CMG Master">
  <a:themeElements>
    <a:clrScheme name="Constellation">
      <a:dk1>
        <a:srgbClr val="184998"/>
      </a:dk1>
      <a:lt1>
        <a:sysClr val="window" lastClr="FFFFFF"/>
      </a:lt1>
      <a:dk2>
        <a:srgbClr val="7E8083"/>
      </a:dk2>
      <a:lt2>
        <a:srgbClr val="FFFFFF"/>
      </a:lt2>
      <a:accent1>
        <a:srgbClr val="2372B9"/>
      </a:accent1>
      <a:accent2>
        <a:srgbClr val="F47B27"/>
      </a:accent2>
      <a:accent3>
        <a:srgbClr val="6BA543"/>
      </a:accent3>
      <a:accent4>
        <a:srgbClr val="007FA4"/>
      </a:accent4>
      <a:accent5>
        <a:srgbClr val="FBB254"/>
      </a:accent5>
      <a:accent6>
        <a:srgbClr val="CADB2E"/>
      </a:accent6>
      <a:hlink>
        <a:srgbClr val="2372B9"/>
      </a:hlink>
      <a:folHlink>
        <a:srgbClr val="6BA543"/>
      </a:folHlink>
    </a:clrScheme>
    <a:fontScheme name="Custom 1">
      <a:majorFont>
        <a:latin typeface="BentonSans Bold"/>
        <a:ea typeface=""/>
        <a:cs typeface=""/>
      </a:majorFont>
      <a:minorFont>
        <a:latin typeface="Benton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smtClean="0">
            <a:solidFill>
              <a:schemeClr val="bg1"/>
            </a:solidFill>
          </a:defRPr>
        </a:defPPr>
      </a:lstStyle>
    </a:spDef>
    <a:lnDef>
      <a:spPr>
        <a:ln w="127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200" dirty="0" err="1" smtClean="0"/>
        </a:defPPr>
      </a:lstStyle>
    </a:txDef>
  </a:objectDefaults>
  <a:extraClrSchemeLst/>
  <a:extLst>
    <a:ext uri="{05A4C25C-085E-4340-85A3-A5531E510DB2}">
      <thm15:themeFamily xmlns:thm15="http://schemas.microsoft.com/office/thememl/2012/main" name="Jan 2024 CMG Webinar V1.potx" id="{035257FD-E7FA-44D1-B7C0-3D8B27484A8F}" vid="{833C1E5E-E66D-4B02-842E-CBE89FE7901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F7284B1801D844A7085803324FF1AC" ma:contentTypeVersion="13" ma:contentTypeDescription="Create a new document." ma:contentTypeScope="" ma:versionID="3ca46c30a47f99396f5a16b544f19f1a">
  <xsd:schema xmlns:xsd="http://www.w3.org/2001/XMLSchema" xmlns:xs="http://www.w3.org/2001/XMLSchema" xmlns:p="http://schemas.microsoft.com/office/2006/metadata/properties" xmlns:ns2="01fec0f8-3afb-4e78-ba15-938204846503" xmlns:ns3="deb54ad2-e722-48dc-8cd6-5e8465ca588f" targetNamespace="http://schemas.microsoft.com/office/2006/metadata/properties" ma:root="true" ma:fieldsID="732192b305bee49046ca060178e13a87" ns2:_="" ns3:_="">
    <xsd:import namespace="01fec0f8-3afb-4e78-ba15-938204846503"/>
    <xsd:import namespace="deb54ad2-e722-48dc-8cd6-5e8465ca58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fec0f8-3afb-4e78-ba15-9382048465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eb54ad2-e722-48dc-8cd6-5e8465ca588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6A49D7-7E7E-4AD2-835F-C3E2F84EAC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fec0f8-3afb-4e78-ba15-938204846503"/>
    <ds:schemaRef ds:uri="deb54ad2-e722-48dc-8cd6-5e8465ca58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74DF51-40E6-4002-B430-8EAC9EF1B24E}">
  <ds:schemaRefs>
    <ds:schemaRef ds:uri="01fec0f8-3afb-4e78-ba15-938204846503"/>
    <ds:schemaRef ds:uri="http://www.w3.org/XML/1998/namespace"/>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deb54ad2-e722-48dc-8cd6-5e8465ca588f"/>
    <ds:schemaRef ds:uri="http://purl.org/dc/elements/1.1/"/>
  </ds:schemaRefs>
</ds:datastoreItem>
</file>

<file path=customXml/itemProps3.xml><?xml version="1.0" encoding="utf-8"?>
<ds:datastoreItem xmlns:ds="http://schemas.openxmlformats.org/officeDocument/2006/customXml" ds:itemID="{1266192F-4AD8-4481-9ECD-E0F36B99C3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50319</TotalTime>
  <Words>1574</Words>
  <Application>Microsoft Office PowerPoint</Application>
  <PresentationFormat>On-screen Show (4:3)</PresentationFormat>
  <Paragraphs>57</Paragraphs>
  <Slides>6</Slides>
  <Notes>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6</vt:i4>
      </vt:variant>
    </vt:vector>
  </HeadingPairs>
  <TitlesOfParts>
    <vt:vector size="19" baseType="lpstr">
      <vt:lpstr>Adelle-Bold</vt:lpstr>
      <vt:lpstr>Arial</vt:lpstr>
      <vt:lpstr>BentonSans</vt:lpstr>
      <vt:lpstr>BentonSans Bold</vt:lpstr>
      <vt:lpstr>BentonSans Medium</vt:lpstr>
      <vt:lpstr>BentonSans Regular</vt:lpstr>
      <vt:lpstr>Calibri</vt:lpstr>
      <vt:lpstr>Franklin Gothic Book</vt:lpstr>
      <vt:lpstr>Franklin Gothic Demi</vt:lpstr>
      <vt:lpstr>Wingdings</vt:lpstr>
      <vt:lpstr>CON_GreyPres_T06</vt:lpstr>
      <vt:lpstr>Constellation_PowerPoint_Everyday_Template</vt:lpstr>
      <vt:lpstr>CMG Master</vt:lpstr>
      <vt:lpstr>2025/26 PJM BRA Capacity Market Results  </vt:lpstr>
      <vt:lpstr>PowerPoint Presentation</vt:lpstr>
      <vt:lpstr>PJM’s 2025/26 Base Residual Auction (BRA) Results</vt:lpstr>
      <vt:lpstr>PJM 2025/26 Capacity Auction Cost Implications</vt:lpstr>
      <vt:lpstr>Key Details from 2025/26 Auction Results</vt:lpstr>
      <vt:lpstr>Disclaimer</vt:lpstr>
    </vt:vector>
  </TitlesOfParts>
  <Company>Constellation Energy</Company>
  <LinksUpToDate>false</LinksUpToDate>
  <SharedDoc>false</SharedDoc>
  <HyperlinkBase>brand@exeloncorp.com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Jackson, Eric</dc:creator>
  <cp:keywords>Constellation; Business Materials; PowerPoint Presentation; Internal; RGB;</cp:keywords>
  <dc:description>Constellation Corporation Grey Background PowerPoint Template</dc:description>
  <cp:lastModifiedBy>Sticka, William D: (Constellation)</cp:lastModifiedBy>
  <cp:revision>183</cp:revision>
  <cp:lastPrinted>2017-07-05T16:22:21Z</cp:lastPrinted>
  <dcterms:created xsi:type="dcterms:W3CDTF">2015-02-19T17:49:05Z</dcterms:created>
  <dcterms:modified xsi:type="dcterms:W3CDTF">2024-08-01T18:39:41Z</dcterms:modified>
  <cp:category>Business Materials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completed">
    <vt:filetime>2012-05-01T04:00:00Z</vt:filetime>
  </property>
  <property fmtid="{D5CDD505-2E9C-101B-9397-08002B2CF9AE}" pid="3" name="ContentTypeId">
    <vt:lpwstr>0x01010053F7284B1801D844A7085803324FF1AC</vt:lpwstr>
  </property>
  <property fmtid="{D5CDD505-2E9C-101B-9397-08002B2CF9AE}" pid="4" name="MSIP_Label_c968b3d1-e05f-4796-9c23-acaf26d588cb_Enabled">
    <vt:lpwstr>true</vt:lpwstr>
  </property>
  <property fmtid="{D5CDD505-2E9C-101B-9397-08002B2CF9AE}" pid="5" name="MSIP_Label_c968b3d1-e05f-4796-9c23-acaf26d588cb_SetDate">
    <vt:lpwstr>2022-01-25T22:38:54Z</vt:lpwstr>
  </property>
  <property fmtid="{D5CDD505-2E9C-101B-9397-08002B2CF9AE}" pid="6" name="MSIP_Label_c968b3d1-e05f-4796-9c23-acaf26d588cb_Method">
    <vt:lpwstr>Standard</vt:lpwstr>
  </property>
  <property fmtid="{D5CDD505-2E9C-101B-9397-08002B2CF9AE}" pid="7" name="MSIP_Label_c968b3d1-e05f-4796-9c23-acaf26d588cb_Name">
    <vt:lpwstr>Company Confidential Information</vt:lpwstr>
  </property>
  <property fmtid="{D5CDD505-2E9C-101B-9397-08002B2CF9AE}" pid="8" name="MSIP_Label_c968b3d1-e05f-4796-9c23-acaf26d588cb_SiteId">
    <vt:lpwstr>600d01fc-055f-49c6-868f-3ecfcc791773</vt:lpwstr>
  </property>
  <property fmtid="{D5CDD505-2E9C-101B-9397-08002B2CF9AE}" pid="9" name="MSIP_Label_c968b3d1-e05f-4796-9c23-acaf26d588cb_ActionId">
    <vt:lpwstr>39e931a9-e89c-4a61-aea3-75110018d93b</vt:lpwstr>
  </property>
  <property fmtid="{D5CDD505-2E9C-101B-9397-08002B2CF9AE}" pid="10" name="MSIP_Label_c968b3d1-e05f-4796-9c23-acaf26d588cb_ContentBits">
    <vt:lpwstr>0</vt:lpwstr>
  </property>
  <property fmtid="{D5CDD505-2E9C-101B-9397-08002B2CF9AE}" pid="11" name="IconOverlay">
    <vt:lpwstr/>
  </property>
  <property fmtid="{D5CDD505-2E9C-101B-9397-08002B2CF9AE}" pid="12" name="MSIP_Label_dfe1a8d7-e404-4561-a6ce-09441972395c_Enabled">
    <vt:lpwstr>true</vt:lpwstr>
  </property>
  <property fmtid="{D5CDD505-2E9C-101B-9397-08002B2CF9AE}" pid="13" name="MSIP_Label_dfe1a8d7-e404-4561-a6ce-09441972395c_SetDate">
    <vt:lpwstr>2023-02-06T19:06:46Z</vt:lpwstr>
  </property>
  <property fmtid="{D5CDD505-2E9C-101B-9397-08002B2CF9AE}" pid="14" name="MSIP_Label_dfe1a8d7-e404-4561-a6ce-09441972395c_Method">
    <vt:lpwstr>Standard</vt:lpwstr>
  </property>
  <property fmtid="{D5CDD505-2E9C-101B-9397-08002B2CF9AE}" pid="15" name="MSIP_Label_dfe1a8d7-e404-4561-a6ce-09441972395c_Name">
    <vt:lpwstr>Company Confidential Information</vt:lpwstr>
  </property>
  <property fmtid="{D5CDD505-2E9C-101B-9397-08002B2CF9AE}" pid="16" name="MSIP_Label_dfe1a8d7-e404-4561-a6ce-09441972395c_SiteId">
    <vt:lpwstr>d8fb9c07-c19e-4e8c-a1cb-717cd3cf8ffe</vt:lpwstr>
  </property>
  <property fmtid="{D5CDD505-2E9C-101B-9397-08002B2CF9AE}" pid="17" name="MSIP_Label_dfe1a8d7-e404-4561-a6ce-09441972395c_ActionId">
    <vt:lpwstr>a6ec264c-839b-4e31-9515-6a45a225fca1</vt:lpwstr>
  </property>
  <property fmtid="{D5CDD505-2E9C-101B-9397-08002B2CF9AE}" pid="18" name="MSIP_Label_dfe1a8d7-e404-4561-a6ce-09441972395c_ContentBits">
    <vt:lpwstr>0</vt:lpwstr>
  </property>
</Properties>
</file>